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9"/>
  </p:notesMasterIdLst>
  <p:sldIdLst>
    <p:sldId id="256" r:id="rId6"/>
    <p:sldId id="1394" r:id="rId7"/>
    <p:sldId id="1413" r:id="rId8"/>
    <p:sldId id="1276" r:id="rId9"/>
    <p:sldId id="1376" r:id="rId10"/>
    <p:sldId id="1382" r:id="rId11"/>
    <p:sldId id="491" r:id="rId12"/>
    <p:sldId id="1386" r:id="rId13"/>
    <p:sldId id="1387" r:id="rId14"/>
    <p:sldId id="1388" r:id="rId15"/>
    <p:sldId id="1389" r:id="rId16"/>
    <p:sldId id="1390" r:id="rId17"/>
    <p:sldId id="1391" r:id="rId18"/>
    <p:sldId id="1408" r:id="rId19"/>
    <p:sldId id="1409" r:id="rId20"/>
    <p:sldId id="1290" r:id="rId21"/>
    <p:sldId id="1412" r:id="rId22"/>
    <p:sldId id="1399" r:id="rId23"/>
    <p:sldId id="1404" r:id="rId24"/>
    <p:sldId id="1405" r:id="rId25"/>
    <p:sldId id="1406" r:id="rId26"/>
    <p:sldId id="1407" r:id="rId27"/>
    <p:sldId id="1410"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9928"/>
    <a:srgbClr val="2A7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15" autoAdjust="0"/>
    <p:restoredTop sz="79592" autoAdjust="0"/>
  </p:normalViewPr>
  <p:slideViewPr>
    <p:cSldViewPr snapToGrid="0">
      <p:cViewPr varScale="1">
        <p:scale>
          <a:sx n="100" d="100"/>
          <a:sy n="100" d="100"/>
        </p:scale>
        <p:origin x="1712" y="17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42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_rels/data2.xml.rels><?xml version="1.0" encoding="UTF-8" standalone="yes"?>
<Relationships xmlns="http://schemas.openxmlformats.org/package/2006/relationships"><Relationship Id="rId8" Type="http://schemas.openxmlformats.org/officeDocument/2006/relationships/hyperlink" Target="https://supportoshkoshstudents.org/voting" TargetMode="External"/><Relationship Id="rId3" Type="http://schemas.openxmlformats.org/officeDocument/2006/relationships/image" Target="../media/image13.png"/><Relationship Id="rId7" Type="http://schemas.openxmlformats.org/officeDocument/2006/relationships/image" Target="../media/image15.jpg"/><Relationship Id="rId12" Type="http://schemas.openxmlformats.org/officeDocument/2006/relationships/hyperlink" Target="https://www.entrepreneur.com/article/269665" TargetMode="External"/><Relationship Id="rId2" Type="http://schemas.openxmlformats.org/officeDocument/2006/relationships/hyperlink" Target="https://en.wikipedia.org/wiki/File:Participants_in_the_Gude_Cause_Procession,_Edinburgh_2009_.jpg" TargetMode="External"/><Relationship Id="rId1" Type="http://schemas.openxmlformats.org/officeDocument/2006/relationships/image" Target="../media/image12.jpg"/><Relationship Id="rId6" Type="http://schemas.openxmlformats.org/officeDocument/2006/relationships/hyperlink" Target="http://rainbowwritee.wordpress.com/" TargetMode="External"/><Relationship Id="rId11" Type="http://schemas.openxmlformats.org/officeDocument/2006/relationships/image" Target="../media/image17.jpeg"/><Relationship Id="rId5" Type="http://schemas.openxmlformats.org/officeDocument/2006/relationships/image" Target="../media/image14.jpg"/><Relationship Id="rId10" Type="http://schemas.openxmlformats.org/officeDocument/2006/relationships/hyperlink" Target="https://cadenaser.com/emisora/2016/12/03/radio_valladolid/1480752609_731524.html" TargetMode="External"/><Relationship Id="rId4" Type="http://schemas.openxmlformats.org/officeDocument/2006/relationships/hyperlink" Target="https://transparency.automattic.com/2016/01/28/transparency-report-update-and-a-closer-look-at-turkey/" TargetMode="External"/><Relationship Id="rId9" Type="http://schemas.openxmlformats.org/officeDocument/2006/relationships/image" Target="../media/image16.jpg"/></Relationships>
</file>

<file path=ppt/diagrams/_rels/drawing2.xml.rels><?xml version="1.0" encoding="UTF-8" standalone="yes"?>
<Relationships xmlns="http://schemas.openxmlformats.org/package/2006/relationships"><Relationship Id="rId8" Type="http://schemas.openxmlformats.org/officeDocument/2006/relationships/hyperlink" Target="https://cadenaser.com/emisora/2016/12/03/radio_valladolid/1480752609_731524.html" TargetMode="External"/><Relationship Id="rId3" Type="http://schemas.openxmlformats.org/officeDocument/2006/relationships/image" Target="../media/image13.png"/><Relationship Id="rId7" Type="http://schemas.openxmlformats.org/officeDocument/2006/relationships/image" Target="../media/image16.jpg"/><Relationship Id="rId12" Type="http://schemas.openxmlformats.org/officeDocument/2006/relationships/hyperlink" Target="https://www.entrepreneur.com/article/269665" TargetMode="External"/><Relationship Id="rId2" Type="http://schemas.openxmlformats.org/officeDocument/2006/relationships/hyperlink" Target="https://en.wikipedia.org/wiki/File:Participants_in_the_Gude_Cause_Procession,_Edinburgh_2009_.jpg" TargetMode="External"/><Relationship Id="rId1" Type="http://schemas.openxmlformats.org/officeDocument/2006/relationships/image" Target="../media/image12.jpg"/><Relationship Id="rId6" Type="http://schemas.openxmlformats.org/officeDocument/2006/relationships/hyperlink" Target="https://supportoshkoshstudents.org/voting" TargetMode="External"/><Relationship Id="rId11" Type="http://schemas.openxmlformats.org/officeDocument/2006/relationships/image" Target="../media/image17.jpeg"/><Relationship Id="rId5" Type="http://schemas.openxmlformats.org/officeDocument/2006/relationships/image" Target="../media/image15.jpg"/><Relationship Id="rId10" Type="http://schemas.openxmlformats.org/officeDocument/2006/relationships/hyperlink" Target="http://rainbowwritee.wordpress.com/" TargetMode="External"/><Relationship Id="rId4" Type="http://schemas.openxmlformats.org/officeDocument/2006/relationships/hyperlink" Target="https://transparency.automattic.com/2016/01/28/transparency-report-update-and-a-closer-look-at-turkey/" TargetMode="External"/><Relationship Id="rId9"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CE6740-C759-4B57-8A8F-256AF01A058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884806C5-E628-42A8-936C-CED4F4EC99E1}">
      <dgm:prSet phldrT="[Text]" custT="1"/>
      <dgm:spPr/>
      <dgm:t>
        <a:bodyPr/>
        <a:lstStyle/>
        <a:p>
          <a:r>
            <a:rPr lang="en-US" sz="1400" dirty="0"/>
            <a:t>Results</a:t>
          </a:r>
        </a:p>
      </dgm:t>
    </dgm:pt>
    <dgm:pt modelId="{9C73997F-517D-4A19-A864-833F7B3BDE9F}" type="parTrans" cxnId="{A538D786-6839-4A07-9FEE-476B137769BC}">
      <dgm:prSet/>
      <dgm:spPr/>
      <dgm:t>
        <a:bodyPr/>
        <a:lstStyle/>
        <a:p>
          <a:endParaRPr lang="en-US" sz="1400"/>
        </a:p>
      </dgm:t>
    </dgm:pt>
    <dgm:pt modelId="{7EFD61C7-7F5C-477A-825D-EA95AA3B04E1}" type="sibTrans" cxnId="{A538D786-6839-4A07-9FEE-476B137769BC}">
      <dgm:prSet/>
      <dgm:spPr/>
      <dgm:t>
        <a:bodyPr/>
        <a:lstStyle/>
        <a:p>
          <a:endParaRPr lang="en-US" sz="1400"/>
        </a:p>
      </dgm:t>
    </dgm:pt>
    <dgm:pt modelId="{1BD8EAAD-ABC5-44A7-85EC-9180DEA80D56}">
      <dgm:prSet phldrT="[Text]" custT="1"/>
      <dgm:spPr/>
      <dgm:t>
        <a:bodyPr/>
        <a:lstStyle/>
        <a:p>
          <a:r>
            <a:rPr lang="en-US" sz="1400" dirty="0"/>
            <a:t>Population Indictors</a:t>
          </a:r>
        </a:p>
      </dgm:t>
    </dgm:pt>
    <dgm:pt modelId="{B2E2BB7D-EDF2-4FD0-A75E-D91FE5D915AB}" type="parTrans" cxnId="{8FCEB17E-A737-4EDB-9C96-FF3966A36FFC}">
      <dgm:prSet/>
      <dgm:spPr/>
      <dgm:t>
        <a:bodyPr/>
        <a:lstStyle/>
        <a:p>
          <a:endParaRPr lang="en-US" sz="1400"/>
        </a:p>
      </dgm:t>
    </dgm:pt>
    <dgm:pt modelId="{DA7832AE-8E24-47AA-B258-F3300B1E8142}" type="sibTrans" cxnId="{8FCEB17E-A737-4EDB-9C96-FF3966A36FFC}">
      <dgm:prSet/>
      <dgm:spPr/>
      <dgm:t>
        <a:bodyPr/>
        <a:lstStyle/>
        <a:p>
          <a:endParaRPr lang="en-US" sz="1400"/>
        </a:p>
      </dgm:t>
    </dgm:pt>
    <dgm:pt modelId="{594329A1-8D4C-477B-B26B-258572221504}">
      <dgm:prSet phldrT="[Text]" custT="1"/>
      <dgm:spPr/>
      <dgm:t>
        <a:bodyPr/>
        <a:lstStyle/>
        <a:p>
          <a:r>
            <a:rPr lang="en-US" sz="1400" dirty="0"/>
            <a:t>Strategies</a:t>
          </a:r>
        </a:p>
      </dgm:t>
    </dgm:pt>
    <dgm:pt modelId="{663AD6A0-6E34-4112-97AB-F44A4FFC0B14}" type="parTrans" cxnId="{6D4D5094-05D2-4FFD-B0CF-D727936AF626}">
      <dgm:prSet/>
      <dgm:spPr/>
      <dgm:t>
        <a:bodyPr/>
        <a:lstStyle/>
        <a:p>
          <a:endParaRPr lang="en-US" sz="1400"/>
        </a:p>
      </dgm:t>
    </dgm:pt>
    <dgm:pt modelId="{82EFFDD5-E2DE-47ED-A683-51152A7083B7}" type="sibTrans" cxnId="{6D4D5094-05D2-4FFD-B0CF-D727936AF626}">
      <dgm:prSet/>
      <dgm:spPr/>
      <dgm:t>
        <a:bodyPr/>
        <a:lstStyle/>
        <a:p>
          <a:endParaRPr lang="en-US" sz="1400"/>
        </a:p>
      </dgm:t>
    </dgm:pt>
    <dgm:pt modelId="{735F6B8A-38CD-4089-8C06-A77CC8C4001A}">
      <dgm:prSet phldrT="[Text]" custT="1"/>
      <dgm:spPr/>
      <dgm:t>
        <a:bodyPr/>
        <a:lstStyle/>
        <a:p>
          <a:r>
            <a:rPr lang="en-US" sz="1400" dirty="0"/>
            <a:t>Strategy Measures</a:t>
          </a:r>
        </a:p>
      </dgm:t>
    </dgm:pt>
    <dgm:pt modelId="{94A589AE-82D5-4685-9575-FDE044B581CA}" type="parTrans" cxnId="{2E393C62-2C69-4C8E-B561-624AC796BEDC}">
      <dgm:prSet/>
      <dgm:spPr/>
      <dgm:t>
        <a:bodyPr/>
        <a:lstStyle/>
        <a:p>
          <a:endParaRPr lang="en-US" sz="1400"/>
        </a:p>
      </dgm:t>
    </dgm:pt>
    <dgm:pt modelId="{17801F52-5D93-48F5-9E5C-159148D7D106}" type="sibTrans" cxnId="{2E393C62-2C69-4C8E-B561-624AC796BEDC}">
      <dgm:prSet/>
      <dgm:spPr/>
      <dgm:t>
        <a:bodyPr/>
        <a:lstStyle/>
        <a:p>
          <a:endParaRPr lang="en-US" sz="1400"/>
        </a:p>
      </dgm:t>
    </dgm:pt>
    <dgm:pt modelId="{80A4446A-2DB3-4183-92D8-91D0D5BEA7A2}">
      <dgm:prSet phldrT="[Text]" custT="1"/>
      <dgm:spPr/>
      <dgm:t>
        <a:bodyPr/>
        <a:lstStyle/>
        <a:p>
          <a:r>
            <a:rPr lang="en-US" sz="1400" dirty="0"/>
            <a:t>Commit</a:t>
          </a:r>
        </a:p>
      </dgm:t>
    </dgm:pt>
    <dgm:pt modelId="{55D4F2B3-DCC9-4022-B180-A5B3ECAC831F}" type="parTrans" cxnId="{D9011B33-BBFE-4466-B2F9-CE12BFD70502}">
      <dgm:prSet/>
      <dgm:spPr/>
      <dgm:t>
        <a:bodyPr/>
        <a:lstStyle/>
        <a:p>
          <a:endParaRPr lang="en-US" sz="1400"/>
        </a:p>
      </dgm:t>
    </dgm:pt>
    <dgm:pt modelId="{27600B19-8D2D-4144-9126-0C49D75F69BC}" type="sibTrans" cxnId="{D9011B33-BBFE-4466-B2F9-CE12BFD70502}">
      <dgm:prSet/>
      <dgm:spPr/>
      <dgm:t>
        <a:bodyPr/>
        <a:lstStyle/>
        <a:p>
          <a:endParaRPr lang="en-US" sz="1400"/>
        </a:p>
      </dgm:t>
    </dgm:pt>
    <dgm:pt modelId="{BE34FAAC-1AA0-4F45-A110-73FDBC2D45EA}">
      <dgm:prSet phldrT="[Text]" custT="1"/>
      <dgm:spPr/>
      <dgm:t>
        <a:bodyPr/>
        <a:lstStyle/>
        <a:p>
          <a:r>
            <a:rPr lang="en-US" sz="1400" dirty="0"/>
            <a:t>Hone in on inequities</a:t>
          </a:r>
        </a:p>
      </dgm:t>
    </dgm:pt>
    <dgm:pt modelId="{A45ED7E3-E2EC-4B16-94EB-DE50BCA7456C}" type="parTrans" cxnId="{8701CFF9-DD88-4009-A64E-075097760771}">
      <dgm:prSet/>
      <dgm:spPr/>
      <dgm:t>
        <a:bodyPr/>
        <a:lstStyle/>
        <a:p>
          <a:endParaRPr lang="en-US"/>
        </a:p>
      </dgm:t>
    </dgm:pt>
    <dgm:pt modelId="{86291007-A543-4A8D-AB91-ED3BD80C72D6}" type="sibTrans" cxnId="{8701CFF9-DD88-4009-A64E-075097760771}">
      <dgm:prSet/>
      <dgm:spPr/>
      <dgm:t>
        <a:bodyPr/>
        <a:lstStyle/>
        <a:p>
          <a:endParaRPr lang="en-US"/>
        </a:p>
      </dgm:t>
    </dgm:pt>
    <dgm:pt modelId="{D901A8A2-4A84-4A1C-9A01-3DC4971D25E9}">
      <dgm:prSet phldrT="[Text]" custT="1"/>
      <dgm:spPr/>
      <dgm:t>
        <a:bodyPr/>
        <a:lstStyle/>
        <a:p>
          <a:r>
            <a:rPr lang="en-US" sz="1400" dirty="0"/>
            <a:t>Activity Planning </a:t>
          </a:r>
        </a:p>
      </dgm:t>
    </dgm:pt>
    <dgm:pt modelId="{7AE9C6BF-27B1-47DC-9F6B-BB7599606D31}" type="sibTrans" cxnId="{FE273115-1562-48D2-A809-167F6FE51F13}">
      <dgm:prSet/>
      <dgm:spPr/>
      <dgm:t>
        <a:bodyPr/>
        <a:lstStyle/>
        <a:p>
          <a:endParaRPr lang="en-US"/>
        </a:p>
      </dgm:t>
    </dgm:pt>
    <dgm:pt modelId="{AD4F65C7-782C-43D7-A944-E6EA12C7D139}" type="parTrans" cxnId="{FE273115-1562-48D2-A809-167F6FE51F13}">
      <dgm:prSet/>
      <dgm:spPr/>
      <dgm:t>
        <a:bodyPr/>
        <a:lstStyle/>
        <a:p>
          <a:endParaRPr lang="en-US"/>
        </a:p>
      </dgm:t>
    </dgm:pt>
    <dgm:pt modelId="{3A8ED009-EAA7-407E-8340-03130F0E0B2F}">
      <dgm:prSet phldrT="[Text]" custT="1"/>
      <dgm:spPr/>
      <dgm:t>
        <a:bodyPr/>
        <a:lstStyle/>
        <a:p>
          <a:r>
            <a:rPr lang="en-US" sz="1400" dirty="0"/>
            <a:t>Work begins</a:t>
          </a:r>
        </a:p>
      </dgm:t>
    </dgm:pt>
    <dgm:pt modelId="{38DBF29E-B5AF-4A1D-AC56-5DB779875040}" type="parTrans" cxnId="{C6E0F668-C62B-468D-8A8E-E52B2D6A1E23}">
      <dgm:prSet/>
      <dgm:spPr/>
      <dgm:t>
        <a:bodyPr/>
        <a:lstStyle/>
        <a:p>
          <a:endParaRPr lang="en-US"/>
        </a:p>
      </dgm:t>
    </dgm:pt>
    <dgm:pt modelId="{3BD117BA-C597-4F5A-9821-D8A00D7486C3}" type="sibTrans" cxnId="{C6E0F668-C62B-468D-8A8E-E52B2D6A1E23}">
      <dgm:prSet/>
      <dgm:spPr/>
      <dgm:t>
        <a:bodyPr/>
        <a:lstStyle/>
        <a:p>
          <a:endParaRPr lang="en-US"/>
        </a:p>
      </dgm:t>
    </dgm:pt>
    <dgm:pt modelId="{C2952D36-1F8B-44F8-BC14-EBC4412665C0}">
      <dgm:prSet phldrT="[Text]" custT="1"/>
      <dgm:spPr/>
      <dgm:t>
        <a:bodyPr/>
        <a:lstStyle/>
        <a:p>
          <a:r>
            <a:rPr lang="en-US" sz="1400" dirty="0"/>
            <a:t>Budgeting</a:t>
          </a:r>
        </a:p>
      </dgm:t>
    </dgm:pt>
    <dgm:pt modelId="{5CDA0A8D-73C7-4EDD-BBCF-F727F15F57F0}" type="parTrans" cxnId="{576BD949-0DB3-4E06-9AE8-400053B4A2A7}">
      <dgm:prSet/>
      <dgm:spPr/>
      <dgm:t>
        <a:bodyPr/>
        <a:lstStyle/>
        <a:p>
          <a:endParaRPr lang="en-US"/>
        </a:p>
      </dgm:t>
    </dgm:pt>
    <dgm:pt modelId="{80B1F983-5824-45BD-A10A-0727835FCDCE}" type="sibTrans" cxnId="{576BD949-0DB3-4E06-9AE8-400053B4A2A7}">
      <dgm:prSet/>
      <dgm:spPr/>
      <dgm:t>
        <a:bodyPr/>
        <a:lstStyle/>
        <a:p>
          <a:endParaRPr lang="en-US"/>
        </a:p>
      </dgm:t>
    </dgm:pt>
    <dgm:pt modelId="{F381D1F4-6B7A-4595-BB0E-89E101961BAC}" type="pres">
      <dgm:prSet presAssocID="{62CE6740-C759-4B57-8A8F-256AF01A058D}" presName="rootnode" presStyleCnt="0">
        <dgm:presLayoutVars>
          <dgm:chMax/>
          <dgm:chPref/>
          <dgm:dir/>
          <dgm:animLvl val="lvl"/>
        </dgm:presLayoutVars>
      </dgm:prSet>
      <dgm:spPr/>
    </dgm:pt>
    <dgm:pt modelId="{31430872-5C4D-4612-B2F2-857B78A588F4}" type="pres">
      <dgm:prSet presAssocID="{884806C5-E628-42A8-936C-CED4F4EC99E1}" presName="composite" presStyleCnt="0"/>
      <dgm:spPr/>
    </dgm:pt>
    <dgm:pt modelId="{5DCD35D0-803E-453E-8EB8-1AEA9B41F91E}" type="pres">
      <dgm:prSet presAssocID="{884806C5-E628-42A8-936C-CED4F4EC99E1}" presName="bentUpArrow1" presStyleLbl="alignImgPlace1" presStyleIdx="0" presStyleCnt="8"/>
      <dgm:spPr/>
    </dgm:pt>
    <dgm:pt modelId="{3FE98583-6AE3-4E75-ACDC-B54CC4C52246}" type="pres">
      <dgm:prSet presAssocID="{884806C5-E628-42A8-936C-CED4F4EC99E1}" presName="ParentText" presStyleLbl="node1" presStyleIdx="0" presStyleCnt="9">
        <dgm:presLayoutVars>
          <dgm:chMax val="1"/>
          <dgm:chPref val="1"/>
          <dgm:bulletEnabled val="1"/>
        </dgm:presLayoutVars>
      </dgm:prSet>
      <dgm:spPr/>
    </dgm:pt>
    <dgm:pt modelId="{E270C203-DAD5-4B81-A6EE-25C7F3B34CBC}" type="pres">
      <dgm:prSet presAssocID="{884806C5-E628-42A8-936C-CED4F4EC99E1}" presName="ChildText" presStyleLbl="revTx" presStyleIdx="0" presStyleCnt="8">
        <dgm:presLayoutVars>
          <dgm:chMax val="0"/>
          <dgm:chPref val="0"/>
          <dgm:bulletEnabled val="1"/>
        </dgm:presLayoutVars>
      </dgm:prSet>
      <dgm:spPr/>
    </dgm:pt>
    <dgm:pt modelId="{AE43E2A8-0531-4F8A-8577-77ADD8A0BD12}" type="pres">
      <dgm:prSet presAssocID="{7EFD61C7-7F5C-477A-825D-EA95AA3B04E1}" presName="sibTrans" presStyleCnt="0"/>
      <dgm:spPr/>
    </dgm:pt>
    <dgm:pt modelId="{16EA804D-0DDA-4BCD-A57D-A0659D83B778}" type="pres">
      <dgm:prSet presAssocID="{1BD8EAAD-ABC5-44A7-85EC-9180DEA80D56}" presName="composite" presStyleCnt="0"/>
      <dgm:spPr/>
    </dgm:pt>
    <dgm:pt modelId="{B282EEAF-DDA9-4044-A9A3-156B53D6D117}" type="pres">
      <dgm:prSet presAssocID="{1BD8EAAD-ABC5-44A7-85EC-9180DEA80D56}" presName="bentUpArrow1" presStyleLbl="alignImgPlace1" presStyleIdx="1" presStyleCnt="8"/>
      <dgm:spPr/>
    </dgm:pt>
    <dgm:pt modelId="{E35C45C0-3FD8-4300-9AD0-4D4C0E982B7C}" type="pres">
      <dgm:prSet presAssocID="{1BD8EAAD-ABC5-44A7-85EC-9180DEA80D56}" presName="ParentText" presStyleLbl="node1" presStyleIdx="1" presStyleCnt="9">
        <dgm:presLayoutVars>
          <dgm:chMax val="1"/>
          <dgm:chPref val="1"/>
          <dgm:bulletEnabled val="1"/>
        </dgm:presLayoutVars>
      </dgm:prSet>
      <dgm:spPr/>
    </dgm:pt>
    <dgm:pt modelId="{138493B6-3F08-4727-AE24-E55638D48478}" type="pres">
      <dgm:prSet presAssocID="{1BD8EAAD-ABC5-44A7-85EC-9180DEA80D56}" presName="ChildText" presStyleLbl="revTx" presStyleIdx="1" presStyleCnt="8">
        <dgm:presLayoutVars>
          <dgm:chMax val="0"/>
          <dgm:chPref val="0"/>
          <dgm:bulletEnabled val="1"/>
        </dgm:presLayoutVars>
      </dgm:prSet>
      <dgm:spPr/>
    </dgm:pt>
    <dgm:pt modelId="{3FB70A9A-3889-47D2-A68F-076439A24496}" type="pres">
      <dgm:prSet presAssocID="{DA7832AE-8E24-47AA-B258-F3300B1E8142}" presName="sibTrans" presStyleCnt="0"/>
      <dgm:spPr/>
    </dgm:pt>
    <dgm:pt modelId="{9F351419-C8D1-445A-B2F3-F81A6D060636}" type="pres">
      <dgm:prSet presAssocID="{BE34FAAC-1AA0-4F45-A110-73FDBC2D45EA}" presName="composite" presStyleCnt="0"/>
      <dgm:spPr/>
    </dgm:pt>
    <dgm:pt modelId="{A77DD014-8394-40A0-9C25-A17F1FB40067}" type="pres">
      <dgm:prSet presAssocID="{BE34FAAC-1AA0-4F45-A110-73FDBC2D45EA}" presName="bentUpArrow1" presStyleLbl="alignImgPlace1" presStyleIdx="2" presStyleCnt="8"/>
      <dgm:spPr/>
    </dgm:pt>
    <dgm:pt modelId="{96728013-6402-466E-B53F-C534428D4330}" type="pres">
      <dgm:prSet presAssocID="{BE34FAAC-1AA0-4F45-A110-73FDBC2D45EA}" presName="ParentText" presStyleLbl="node1" presStyleIdx="2" presStyleCnt="9">
        <dgm:presLayoutVars>
          <dgm:chMax val="1"/>
          <dgm:chPref val="1"/>
          <dgm:bulletEnabled val="1"/>
        </dgm:presLayoutVars>
      </dgm:prSet>
      <dgm:spPr/>
    </dgm:pt>
    <dgm:pt modelId="{BE10C718-AA54-40F8-9C14-C382641EFFEF}" type="pres">
      <dgm:prSet presAssocID="{BE34FAAC-1AA0-4F45-A110-73FDBC2D45EA}" presName="ChildText" presStyleLbl="revTx" presStyleIdx="2" presStyleCnt="8">
        <dgm:presLayoutVars>
          <dgm:chMax val="0"/>
          <dgm:chPref val="0"/>
          <dgm:bulletEnabled val="1"/>
        </dgm:presLayoutVars>
      </dgm:prSet>
      <dgm:spPr/>
    </dgm:pt>
    <dgm:pt modelId="{CBAC453C-53DC-4575-9C38-D6AEEF0B9DEE}" type="pres">
      <dgm:prSet presAssocID="{86291007-A543-4A8D-AB91-ED3BD80C72D6}" presName="sibTrans" presStyleCnt="0"/>
      <dgm:spPr/>
    </dgm:pt>
    <dgm:pt modelId="{45AADE92-E3EB-4687-9600-5FFFE6CBBD58}" type="pres">
      <dgm:prSet presAssocID="{594329A1-8D4C-477B-B26B-258572221504}" presName="composite" presStyleCnt="0"/>
      <dgm:spPr/>
    </dgm:pt>
    <dgm:pt modelId="{5542A0A9-4DD1-4733-9655-65946453232E}" type="pres">
      <dgm:prSet presAssocID="{594329A1-8D4C-477B-B26B-258572221504}" presName="bentUpArrow1" presStyleLbl="alignImgPlace1" presStyleIdx="3" presStyleCnt="8"/>
      <dgm:spPr/>
    </dgm:pt>
    <dgm:pt modelId="{BEC011CA-733D-49BD-BE03-1C42BEB21991}" type="pres">
      <dgm:prSet presAssocID="{594329A1-8D4C-477B-B26B-258572221504}" presName="ParentText" presStyleLbl="node1" presStyleIdx="3" presStyleCnt="9">
        <dgm:presLayoutVars>
          <dgm:chMax val="1"/>
          <dgm:chPref val="1"/>
          <dgm:bulletEnabled val="1"/>
        </dgm:presLayoutVars>
      </dgm:prSet>
      <dgm:spPr/>
    </dgm:pt>
    <dgm:pt modelId="{809A4289-6E28-46C8-9A73-C92C12CBD11B}" type="pres">
      <dgm:prSet presAssocID="{594329A1-8D4C-477B-B26B-258572221504}" presName="ChildText" presStyleLbl="revTx" presStyleIdx="3" presStyleCnt="8">
        <dgm:presLayoutVars>
          <dgm:chMax val="0"/>
          <dgm:chPref val="0"/>
          <dgm:bulletEnabled val="1"/>
        </dgm:presLayoutVars>
      </dgm:prSet>
      <dgm:spPr/>
    </dgm:pt>
    <dgm:pt modelId="{7902B960-998E-4D79-AA75-6EFAA4E7E51A}" type="pres">
      <dgm:prSet presAssocID="{82EFFDD5-E2DE-47ED-A683-51152A7083B7}" presName="sibTrans" presStyleCnt="0"/>
      <dgm:spPr/>
    </dgm:pt>
    <dgm:pt modelId="{F10A549F-F5AD-451A-84A2-8B13F8334AFA}" type="pres">
      <dgm:prSet presAssocID="{735F6B8A-38CD-4089-8C06-A77CC8C4001A}" presName="composite" presStyleCnt="0"/>
      <dgm:spPr/>
    </dgm:pt>
    <dgm:pt modelId="{CC755C63-924A-427D-AA65-7B91141BFE8D}" type="pres">
      <dgm:prSet presAssocID="{735F6B8A-38CD-4089-8C06-A77CC8C4001A}" presName="bentUpArrow1" presStyleLbl="alignImgPlace1" presStyleIdx="4" presStyleCnt="8"/>
      <dgm:spPr/>
    </dgm:pt>
    <dgm:pt modelId="{C9E43936-9472-404C-B96A-C810377041C4}" type="pres">
      <dgm:prSet presAssocID="{735F6B8A-38CD-4089-8C06-A77CC8C4001A}" presName="ParentText" presStyleLbl="node1" presStyleIdx="4" presStyleCnt="9">
        <dgm:presLayoutVars>
          <dgm:chMax val="1"/>
          <dgm:chPref val="1"/>
          <dgm:bulletEnabled val="1"/>
        </dgm:presLayoutVars>
      </dgm:prSet>
      <dgm:spPr/>
    </dgm:pt>
    <dgm:pt modelId="{7ED46709-5D18-4082-8320-9A7C876A273E}" type="pres">
      <dgm:prSet presAssocID="{735F6B8A-38CD-4089-8C06-A77CC8C4001A}" presName="ChildText" presStyleLbl="revTx" presStyleIdx="4" presStyleCnt="8">
        <dgm:presLayoutVars>
          <dgm:chMax val="0"/>
          <dgm:chPref val="0"/>
          <dgm:bulletEnabled val="1"/>
        </dgm:presLayoutVars>
      </dgm:prSet>
      <dgm:spPr/>
    </dgm:pt>
    <dgm:pt modelId="{A861432B-59F3-43C7-B923-0F3E26CBC8DD}" type="pres">
      <dgm:prSet presAssocID="{17801F52-5D93-48F5-9E5C-159148D7D106}" presName="sibTrans" presStyleCnt="0"/>
      <dgm:spPr/>
    </dgm:pt>
    <dgm:pt modelId="{BD24803F-74B5-429D-809F-B752357A505E}" type="pres">
      <dgm:prSet presAssocID="{D901A8A2-4A84-4A1C-9A01-3DC4971D25E9}" presName="composite" presStyleCnt="0"/>
      <dgm:spPr/>
    </dgm:pt>
    <dgm:pt modelId="{154F37D1-ED84-49D0-A344-C0FF78290DD9}" type="pres">
      <dgm:prSet presAssocID="{D901A8A2-4A84-4A1C-9A01-3DC4971D25E9}" presName="bentUpArrow1" presStyleLbl="alignImgPlace1" presStyleIdx="5" presStyleCnt="8"/>
      <dgm:spPr/>
    </dgm:pt>
    <dgm:pt modelId="{8C0E2FC0-90CF-4D90-8CD7-7EFCBDFC71B1}" type="pres">
      <dgm:prSet presAssocID="{D901A8A2-4A84-4A1C-9A01-3DC4971D25E9}" presName="ParentText" presStyleLbl="node1" presStyleIdx="5" presStyleCnt="9">
        <dgm:presLayoutVars>
          <dgm:chMax val="1"/>
          <dgm:chPref val="1"/>
          <dgm:bulletEnabled val="1"/>
        </dgm:presLayoutVars>
      </dgm:prSet>
      <dgm:spPr/>
    </dgm:pt>
    <dgm:pt modelId="{2581DE57-6DC4-44F2-BD88-63DE744BA0FE}" type="pres">
      <dgm:prSet presAssocID="{D901A8A2-4A84-4A1C-9A01-3DC4971D25E9}" presName="ChildText" presStyleLbl="revTx" presStyleIdx="5" presStyleCnt="8">
        <dgm:presLayoutVars>
          <dgm:chMax val="0"/>
          <dgm:chPref val="0"/>
          <dgm:bulletEnabled val="1"/>
        </dgm:presLayoutVars>
      </dgm:prSet>
      <dgm:spPr/>
    </dgm:pt>
    <dgm:pt modelId="{D2949A42-7549-4209-AC3A-E35C6C6F1D10}" type="pres">
      <dgm:prSet presAssocID="{7AE9C6BF-27B1-47DC-9F6B-BB7599606D31}" presName="sibTrans" presStyleCnt="0"/>
      <dgm:spPr/>
    </dgm:pt>
    <dgm:pt modelId="{77151D5C-9BC8-475F-A4E3-8991FCE75361}" type="pres">
      <dgm:prSet presAssocID="{C2952D36-1F8B-44F8-BC14-EBC4412665C0}" presName="composite" presStyleCnt="0"/>
      <dgm:spPr/>
    </dgm:pt>
    <dgm:pt modelId="{0C5B8A8A-88CB-42EC-A5E1-1A0AA70FA76E}" type="pres">
      <dgm:prSet presAssocID="{C2952D36-1F8B-44F8-BC14-EBC4412665C0}" presName="bentUpArrow1" presStyleLbl="alignImgPlace1" presStyleIdx="6" presStyleCnt="8"/>
      <dgm:spPr/>
    </dgm:pt>
    <dgm:pt modelId="{2E6F4651-8249-4006-9677-FFBD34ACEAC7}" type="pres">
      <dgm:prSet presAssocID="{C2952D36-1F8B-44F8-BC14-EBC4412665C0}" presName="ParentText" presStyleLbl="node1" presStyleIdx="6" presStyleCnt="9">
        <dgm:presLayoutVars>
          <dgm:chMax val="1"/>
          <dgm:chPref val="1"/>
          <dgm:bulletEnabled val="1"/>
        </dgm:presLayoutVars>
      </dgm:prSet>
      <dgm:spPr/>
    </dgm:pt>
    <dgm:pt modelId="{0E02FEA8-2535-40AD-97D6-083CBD527C7F}" type="pres">
      <dgm:prSet presAssocID="{C2952D36-1F8B-44F8-BC14-EBC4412665C0}" presName="ChildText" presStyleLbl="revTx" presStyleIdx="6" presStyleCnt="8">
        <dgm:presLayoutVars>
          <dgm:chMax val="0"/>
          <dgm:chPref val="0"/>
          <dgm:bulletEnabled val="1"/>
        </dgm:presLayoutVars>
      </dgm:prSet>
      <dgm:spPr/>
    </dgm:pt>
    <dgm:pt modelId="{49ABF717-E834-480A-9E60-EC413FB5DA99}" type="pres">
      <dgm:prSet presAssocID="{80B1F983-5824-45BD-A10A-0727835FCDCE}" presName="sibTrans" presStyleCnt="0"/>
      <dgm:spPr/>
    </dgm:pt>
    <dgm:pt modelId="{DC81EEDA-09B5-4723-ADA7-E705813E39A7}" type="pres">
      <dgm:prSet presAssocID="{80A4446A-2DB3-4183-92D8-91D0D5BEA7A2}" presName="composite" presStyleCnt="0"/>
      <dgm:spPr/>
    </dgm:pt>
    <dgm:pt modelId="{A7D69B1A-0B35-465F-BCE1-2F8D2443EDB0}" type="pres">
      <dgm:prSet presAssocID="{80A4446A-2DB3-4183-92D8-91D0D5BEA7A2}" presName="bentUpArrow1" presStyleLbl="alignImgPlace1" presStyleIdx="7" presStyleCnt="8"/>
      <dgm:spPr/>
    </dgm:pt>
    <dgm:pt modelId="{84F4ACD4-8060-4FCE-B034-34E8A1E527BE}" type="pres">
      <dgm:prSet presAssocID="{80A4446A-2DB3-4183-92D8-91D0D5BEA7A2}" presName="ParentText" presStyleLbl="node1" presStyleIdx="7" presStyleCnt="9" custScaleX="110701" custScaleY="92402">
        <dgm:presLayoutVars>
          <dgm:chMax val="1"/>
          <dgm:chPref val="1"/>
          <dgm:bulletEnabled val="1"/>
        </dgm:presLayoutVars>
      </dgm:prSet>
      <dgm:spPr/>
    </dgm:pt>
    <dgm:pt modelId="{38600254-CC9E-4103-8B82-C62B46DEBADB}" type="pres">
      <dgm:prSet presAssocID="{80A4446A-2DB3-4183-92D8-91D0D5BEA7A2}" presName="ChildText" presStyleLbl="revTx" presStyleIdx="7" presStyleCnt="8">
        <dgm:presLayoutVars>
          <dgm:chMax val="0"/>
          <dgm:chPref val="0"/>
          <dgm:bulletEnabled val="1"/>
        </dgm:presLayoutVars>
      </dgm:prSet>
      <dgm:spPr/>
    </dgm:pt>
    <dgm:pt modelId="{EE03FF06-4EE9-4F01-AC7E-0B6302F48D01}" type="pres">
      <dgm:prSet presAssocID="{27600B19-8D2D-4144-9126-0C49D75F69BC}" presName="sibTrans" presStyleCnt="0"/>
      <dgm:spPr/>
    </dgm:pt>
    <dgm:pt modelId="{087810E7-FF14-47B1-B8E3-CF776B0E7A2C}" type="pres">
      <dgm:prSet presAssocID="{3A8ED009-EAA7-407E-8340-03130F0E0B2F}" presName="composite" presStyleCnt="0"/>
      <dgm:spPr/>
    </dgm:pt>
    <dgm:pt modelId="{FF38D60E-7192-449A-9C00-59A9AB4B7E27}" type="pres">
      <dgm:prSet presAssocID="{3A8ED009-EAA7-407E-8340-03130F0E0B2F}" presName="ParentText" presStyleLbl="node1" presStyleIdx="8" presStyleCnt="9">
        <dgm:presLayoutVars>
          <dgm:chMax val="1"/>
          <dgm:chPref val="1"/>
          <dgm:bulletEnabled val="1"/>
        </dgm:presLayoutVars>
      </dgm:prSet>
      <dgm:spPr/>
    </dgm:pt>
  </dgm:ptLst>
  <dgm:cxnLst>
    <dgm:cxn modelId="{404DC80E-06A0-48BD-A97E-23A186F80D5A}" type="presOf" srcId="{735F6B8A-38CD-4089-8C06-A77CC8C4001A}" destId="{C9E43936-9472-404C-B96A-C810377041C4}" srcOrd="0" destOrd="0" presId="urn:microsoft.com/office/officeart/2005/8/layout/StepDownProcess"/>
    <dgm:cxn modelId="{FE273115-1562-48D2-A809-167F6FE51F13}" srcId="{62CE6740-C759-4B57-8A8F-256AF01A058D}" destId="{D901A8A2-4A84-4A1C-9A01-3DC4971D25E9}" srcOrd="5" destOrd="0" parTransId="{AD4F65C7-782C-43D7-A944-E6EA12C7D139}" sibTransId="{7AE9C6BF-27B1-47DC-9F6B-BB7599606D31}"/>
    <dgm:cxn modelId="{0900CE1F-9A9B-4B03-96B1-DA8FE5321086}" type="presOf" srcId="{80A4446A-2DB3-4183-92D8-91D0D5BEA7A2}" destId="{84F4ACD4-8060-4FCE-B034-34E8A1E527BE}" srcOrd="0" destOrd="0" presId="urn:microsoft.com/office/officeart/2005/8/layout/StepDownProcess"/>
    <dgm:cxn modelId="{D9011B33-BBFE-4466-B2F9-CE12BFD70502}" srcId="{62CE6740-C759-4B57-8A8F-256AF01A058D}" destId="{80A4446A-2DB3-4183-92D8-91D0D5BEA7A2}" srcOrd="7" destOrd="0" parTransId="{55D4F2B3-DCC9-4022-B180-A5B3ECAC831F}" sibTransId="{27600B19-8D2D-4144-9126-0C49D75F69BC}"/>
    <dgm:cxn modelId="{2C2CB935-9AEE-4405-9AF6-9EF971B04447}" type="presOf" srcId="{1BD8EAAD-ABC5-44A7-85EC-9180DEA80D56}" destId="{E35C45C0-3FD8-4300-9AD0-4D4C0E982B7C}" srcOrd="0" destOrd="0" presId="urn:microsoft.com/office/officeart/2005/8/layout/StepDownProcess"/>
    <dgm:cxn modelId="{576BD949-0DB3-4E06-9AE8-400053B4A2A7}" srcId="{62CE6740-C759-4B57-8A8F-256AF01A058D}" destId="{C2952D36-1F8B-44F8-BC14-EBC4412665C0}" srcOrd="6" destOrd="0" parTransId="{5CDA0A8D-73C7-4EDD-BBCF-F727F15F57F0}" sibTransId="{80B1F983-5824-45BD-A10A-0727835FCDCE}"/>
    <dgm:cxn modelId="{5E7CC361-BE90-4B5E-B5A2-49E802140F5E}" type="presOf" srcId="{3A8ED009-EAA7-407E-8340-03130F0E0B2F}" destId="{FF38D60E-7192-449A-9C00-59A9AB4B7E27}" srcOrd="0" destOrd="0" presId="urn:microsoft.com/office/officeart/2005/8/layout/StepDownProcess"/>
    <dgm:cxn modelId="{2E393C62-2C69-4C8E-B561-624AC796BEDC}" srcId="{62CE6740-C759-4B57-8A8F-256AF01A058D}" destId="{735F6B8A-38CD-4089-8C06-A77CC8C4001A}" srcOrd="4" destOrd="0" parTransId="{94A589AE-82D5-4685-9575-FDE044B581CA}" sibTransId="{17801F52-5D93-48F5-9E5C-159148D7D106}"/>
    <dgm:cxn modelId="{5AA2E166-8B55-4871-85BB-2CF4EE6DED05}" type="presOf" srcId="{BE34FAAC-1AA0-4F45-A110-73FDBC2D45EA}" destId="{96728013-6402-466E-B53F-C534428D4330}" srcOrd="0" destOrd="0" presId="urn:microsoft.com/office/officeart/2005/8/layout/StepDownProcess"/>
    <dgm:cxn modelId="{C6E0F668-C62B-468D-8A8E-E52B2D6A1E23}" srcId="{62CE6740-C759-4B57-8A8F-256AF01A058D}" destId="{3A8ED009-EAA7-407E-8340-03130F0E0B2F}" srcOrd="8" destOrd="0" parTransId="{38DBF29E-B5AF-4A1D-AC56-5DB779875040}" sibTransId="{3BD117BA-C597-4F5A-9821-D8A00D7486C3}"/>
    <dgm:cxn modelId="{8FCEB17E-A737-4EDB-9C96-FF3966A36FFC}" srcId="{62CE6740-C759-4B57-8A8F-256AF01A058D}" destId="{1BD8EAAD-ABC5-44A7-85EC-9180DEA80D56}" srcOrd="1" destOrd="0" parTransId="{B2E2BB7D-EDF2-4FD0-A75E-D91FE5D915AB}" sibTransId="{DA7832AE-8E24-47AA-B258-F3300B1E8142}"/>
    <dgm:cxn modelId="{A538D786-6839-4A07-9FEE-476B137769BC}" srcId="{62CE6740-C759-4B57-8A8F-256AF01A058D}" destId="{884806C5-E628-42A8-936C-CED4F4EC99E1}" srcOrd="0" destOrd="0" parTransId="{9C73997F-517D-4A19-A864-833F7B3BDE9F}" sibTransId="{7EFD61C7-7F5C-477A-825D-EA95AA3B04E1}"/>
    <dgm:cxn modelId="{4D591294-FC86-43E7-B85E-293EA37090A8}" type="presOf" srcId="{594329A1-8D4C-477B-B26B-258572221504}" destId="{BEC011CA-733D-49BD-BE03-1C42BEB21991}" srcOrd="0" destOrd="0" presId="urn:microsoft.com/office/officeart/2005/8/layout/StepDownProcess"/>
    <dgm:cxn modelId="{6D4D5094-05D2-4FFD-B0CF-D727936AF626}" srcId="{62CE6740-C759-4B57-8A8F-256AF01A058D}" destId="{594329A1-8D4C-477B-B26B-258572221504}" srcOrd="3" destOrd="0" parTransId="{663AD6A0-6E34-4112-97AB-F44A4FFC0B14}" sibTransId="{82EFFDD5-E2DE-47ED-A683-51152A7083B7}"/>
    <dgm:cxn modelId="{B248CEA9-591C-480C-ACD0-AD79049BDAE1}" type="presOf" srcId="{C2952D36-1F8B-44F8-BC14-EBC4412665C0}" destId="{2E6F4651-8249-4006-9677-FFBD34ACEAC7}" srcOrd="0" destOrd="0" presId="urn:microsoft.com/office/officeart/2005/8/layout/StepDownProcess"/>
    <dgm:cxn modelId="{D43B0EAC-D603-4B78-BB67-A560640B8EBC}" type="presOf" srcId="{D901A8A2-4A84-4A1C-9A01-3DC4971D25E9}" destId="{8C0E2FC0-90CF-4D90-8CD7-7EFCBDFC71B1}" srcOrd="0" destOrd="0" presId="urn:microsoft.com/office/officeart/2005/8/layout/StepDownProcess"/>
    <dgm:cxn modelId="{90DFADC8-6E3A-441C-B41B-0FA5AC7BE113}" type="presOf" srcId="{62CE6740-C759-4B57-8A8F-256AF01A058D}" destId="{F381D1F4-6B7A-4595-BB0E-89E101961BAC}" srcOrd="0" destOrd="0" presId="urn:microsoft.com/office/officeart/2005/8/layout/StepDownProcess"/>
    <dgm:cxn modelId="{57D88AD6-5108-42D4-9F42-B84A3DA138F8}" type="presOf" srcId="{884806C5-E628-42A8-936C-CED4F4EC99E1}" destId="{3FE98583-6AE3-4E75-ACDC-B54CC4C52246}" srcOrd="0" destOrd="0" presId="urn:microsoft.com/office/officeart/2005/8/layout/StepDownProcess"/>
    <dgm:cxn modelId="{8701CFF9-DD88-4009-A64E-075097760771}" srcId="{62CE6740-C759-4B57-8A8F-256AF01A058D}" destId="{BE34FAAC-1AA0-4F45-A110-73FDBC2D45EA}" srcOrd="2" destOrd="0" parTransId="{A45ED7E3-E2EC-4B16-94EB-DE50BCA7456C}" sibTransId="{86291007-A543-4A8D-AB91-ED3BD80C72D6}"/>
    <dgm:cxn modelId="{941E13C8-04A8-4D37-A436-71A6C8AD6653}" type="presParOf" srcId="{F381D1F4-6B7A-4595-BB0E-89E101961BAC}" destId="{31430872-5C4D-4612-B2F2-857B78A588F4}" srcOrd="0" destOrd="0" presId="urn:microsoft.com/office/officeart/2005/8/layout/StepDownProcess"/>
    <dgm:cxn modelId="{E7F04FBF-CD12-4721-9315-8DA004F36684}" type="presParOf" srcId="{31430872-5C4D-4612-B2F2-857B78A588F4}" destId="{5DCD35D0-803E-453E-8EB8-1AEA9B41F91E}" srcOrd="0" destOrd="0" presId="urn:microsoft.com/office/officeart/2005/8/layout/StepDownProcess"/>
    <dgm:cxn modelId="{5ECE0763-7705-4432-988B-7E63B4FB44F8}" type="presParOf" srcId="{31430872-5C4D-4612-B2F2-857B78A588F4}" destId="{3FE98583-6AE3-4E75-ACDC-B54CC4C52246}" srcOrd="1" destOrd="0" presId="urn:microsoft.com/office/officeart/2005/8/layout/StepDownProcess"/>
    <dgm:cxn modelId="{8F35E6AB-2D28-4874-A0C4-990928BA90B0}" type="presParOf" srcId="{31430872-5C4D-4612-B2F2-857B78A588F4}" destId="{E270C203-DAD5-4B81-A6EE-25C7F3B34CBC}" srcOrd="2" destOrd="0" presId="urn:microsoft.com/office/officeart/2005/8/layout/StepDownProcess"/>
    <dgm:cxn modelId="{51E7945D-D4E1-439D-945D-7C434285F54E}" type="presParOf" srcId="{F381D1F4-6B7A-4595-BB0E-89E101961BAC}" destId="{AE43E2A8-0531-4F8A-8577-77ADD8A0BD12}" srcOrd="1" destOrd="0" presId="urn:microsoft.com/office/officeart/2005/8/layout/StepDownProcess"/>
    <dgm:cxn modelId="{02835CFB-567B-4357-AF0D-E6765F50FB59}" type="presParOf" srcId="{F381D1F4-6B7A-4595-BB0E-89E101961BAC}" destId="{16EA804D-0DDA-4BCD-A57D-A0659D83B778}" srcOrd="2" destOrd="0" presId="urn:microsoft.com/office/officeart/2005/8/layout/StepDownProcess"/>
    <dgm:cxn modelId="{C2B7B8DE-5C82-4786-8FBB-8BAA660538F4}" type="presParOf" srcId="{16EA804D-0DDA-4BCD-A57D-A0659D83B778}" destId="{B282EEAF-DDA9-4044-A9A3-156B53D6D117}" srcOrd="0" destOrd="0" presId="urn:microsoft.com/office/officeart/2005/8/layout/StepDownProcess"/>
    <dgm:cxn modelId="{7A0EA29B-7F61-4DB6-8313-696F807F5D24}" type="presParOf" srcId="{16EA804D-0DDA-4BCD-A57D-A0659D83B778}" destId="{E35C45C0-3FD8-4300-9AD0-4D4C0E982B7C}" srcOrd="1" destOrd="0" presId="urn:microsoft.com/office/officeart/2005/8/layout/StepDownProcess"/>
    <dgm:cxn modelId="{A1DAED6D-2F4F-42CA-BD58-D1FA8015E95B}" type="presParOf" srcId="{16EA804D-0DDA-4BCD-A57D-A0659D83B778}" destId="{138493B6-3F08-4727-AE24-E55638D48478}" srcOrd="2" destOrd="0" presId="urn:microsoft.com/office/officeart/2005/8/layout/StepDownProcess"/>
    <dgm:cxn modelId="{C389EAA8-F590-4748-8844-F5C082982F28}" type="presParOf" srcId="{F381D1F4-6B7A-4595-BB0E-89E101961BAC}" destId="{3FB70A9A-3889-47D2-A68F-076439A24496}" srcOrd="3" destOrd="0" presId="urn:microsoft.com/office/officeart/2005/8/layout/StepDownProcess"/>
    <dgm:cxn modelId="{7CE701B7-3A6F-4821-BB2F-457DF036E8C5}" type="presParOf" srcId="{F381D1F4-6B7A-4595-BB0E-89E101961BAC}" destId="{9F351419-C8D1-445A-B2F3-F81A6D060636}" srcOrd="4" destOrd="0" presId="urn:microsoft.com/office/officeart/2005/8/layout/StepDownProcess"/>
    <dgm:cxn modelId="{D1486387-2B96-40C7-BF3C-AA028B43647D}" type="presParOf" srcId="{9F351419-C8D1-445A-B2F3-F81A6D060636}" destId="{A77DD014-8394-40A0-9C25-A17F1FB40067}" srcOrd="0" destOrd="0" presId="urn:microsoft.com/office/officeart/2005/8/layout/StepDownProcess"/>
    <dgm:cxn modelId="{4EF33117-2869-415B-BF73-9736D304CAFB}" type="presParOf" srcId="{9F351419-C8D1-445A-B2F3-F81A6D060636}" destId="{96728013-6402-466E-B53F-C534428D4330}" srcOrd="1" destOrd="0" presId="urn:microsoft.com/office/officeart/2005/8/layout/StepDownProcess"/>
    <dgm:cxn modelId="{AE7C1240-9E8A-4FB5-AF31-999E977962D2}" type="presParOf" srcId="{9F351419-C8D1-445A-B2F3-F81A6D060636}" destId="{BE10C718-AA54-40F8-9C14-C382641EFFEF}" srcOrd="2" destOrd="0" presId="urn:microsoft.com/office/officeart/2005/8/layout/StepDownProcess"/>
    <dgm:cxn modelId="{BCF517B2-7FCB-467A-8D2C-FB335BDD72BC}" type="presParOf" srcId="{F381D1F4-6B7A-4595-BB0E-89E101961BAC}" destId="{CBAC453C-53DC-4575-9C38-D6AEEF0B9DEE}" srcOrd="5" destOrd="0" presId="urn:microsoft.com/office/officeart/2005/8/layout/StepDownProcess"/>
    <dgm:cxn modelId="{B2B2A5E2-2AD8-401F-98CB-E289CFC2E859}" type="presParOf" srcId="{F381D1F4-6B7A-4595-BB0E-89E101961BAC}" destId="{45AADE92-E3EB-4687-9600-5FFFE6CBBD58}" srcOrd="6" destOrd="0" presId="urn:microsoft.com/office/officeart/2005/8/layout/StepDownProcess"/>
    <dgm:cxn modelId="{9AEA6854-C28A-4450-A86A-35EB55221FAC}" type="presParOf" srcId="{45AADE92-E3EB-4687-9600-5FFFE6CBBD58}" destId="{5542A0A9-4DD1-4733-9655-65946453232E}" srcOrd="0" destOrd="0" presId="urn:microsoft.com/office/officeart/2005/8/layout/StepDownProcess"/>
    <dgm:cxn modelId="{706ACBC7-A0DC-48F7-A5DB-884400AB44D5}" type="presParOf" srcId="{45AADE92-E3EB-4687-9600-5FFFE6CBBD58}" destId="{BEC011CA-733D-49BD-BE03-1C42BEB21991}" srcOrd="1" destOrd="0" presId="urn:microsoft.com/office/officeart/2005/8/layout/StepDownProcess"/>
    <dgm:cxn modelId="{D60378A4-B990-41A6-958D-9D95D6B7AF2A}" type="presParOf" srcId="{45AADE92-E3EB-4687-9600-5FFFE6CBBD58}" destId="{809A4289-6E28-46C8-9A73-C92C12CBD11B}" srcOrd="2" destOrd="0" presId="urn:microsoft.com/office/officeart/2005/8/layout/StepDownProcess"/>
    <dgm:cxn modelId="{55E1B356-E691-43FE-B869-6A7DC23980C0}" type="presParOf" srcId="{F381D1F4-6B7A-4595-BB0E-89E101961BAC}" destId="{7902B960-998E-4D79-AA75-6EFAA4E7E51A}" srcOrd="7" destOrd="0" presId="urn:microsoft.com/office/officeart/2005/8/layout/StepDownProcess"/>
    <dgm:cxn modelId="{E6BAF564-32B2-4267-BD0A-EC0ADC707E9F}" type="presParOf" srcId="{F381D1F4-6B7A-4595-BB0E-89E101961BAC}" destId="{F10A549F-F5AD-451A-84A2-8B13F8334AFA}" srcOrd="8" destOrd="0" presId="urn:microsoft.com/office/officeart/2005/8/layout/StepDownProcess"/>
    <dgm:cxn modelId="{4AD72BB2-219D-4606-9799-70006AC7F79A}" type="presParOf" srcId="{F10A549F-F5AD-451A-84A2-8B13F8334AFA}" destId="{CC755C63-924A-427D-AA65-7B91141BFE8D}" srcOrd="0" destOrd="0" presId="urn:microsoft.com/office/officeart/2005/8/layout/StepDownProcess"/>
    <dgm:cxn modelId="{FCA6E82D-1180-4D4F-A208-6C31FB1707F8}" type="presParOf" srcId="{F10A549F-F5AD-451A-84A2-8B13F8334AFA}" destId="{C9E43936-9472-404C-B96A-C810377041C4}" srcOrd="1" destOrd="0" presId="urn:microsoft.com/office/officeart/2005/8/layout/StepDownProcess"/>
    <dgm:cxn modelId="{48E1BAC4-CCFE-42E6-ABE7-34A294FE11ED}" type="presParOf" srcId="{F10A549F-F5AD-451A-84A2-8B13F8334AFA}" destId="{7ED46709-5D18-4082-8320-9A7C876A273E}" srcOrd="2" destOrd="0" presId="urn:microsoft.com/office/officeart/2005/8/layout/StepDownProcess"/>
    <dgm:cxn modelId="{256CC9D3-420E-429A-A075-90961FFC7D99}" type="presParOf" srcId="{F381D1F4-6B7A-4595-BB0E-89E101961BAC}" destId="{A861432B-59F3-43C7-B923-0F3E26CBC8DD}" srcOrd="9" destOrd="0" presId="urn:microsoft.com/office/officeart/2005/8/layout/StepDownProcess"/>
    <dgm:cxn modelId="{ED9E79F6-F975-407E-AE5A-B32203386CAF}" type="presParOf" srcId="{F381D1F4-6B7A-4595-BB0E-89E101961BAC}" destId="{BD24803F-74B5-429D-809F-B752357A505E}" srcOrd="10" destOrd="0" presId="urn:microsoft.com/office/officeart/2005/8/layout/StepDownProcess"/>
    <dgm:cxn modelId="{8114AC17-4BE2-4FF5-8C59-AEB170CFBB5F}" type="presParOf" srcId="{BD24803F-74B5-429D-809F-B752357A505E}" destId="{154F37D1-ED84-49D0-A344-C0FF78290DD9}" srcOrd="0" destOrd="0" presId="urn:microsoft.com/office/officeart/2005/8/layout/StepDownProcess"/>
    <dgm:cxn modelId="{314B327D-2442-4025-B4DE-C3F194643046}" type="presParOf" srcId="{BD24803F-74B5-429D-809F-B752357A505E}" destId="{8C0E2FC0-90CF-4D90-8CD7-7EFCBDFC71B1}" srcOrd="1" destOrd="0" presId="urn:microsoft.com/office/officeart/2005/8/layout/StepDownProcess"/>
    <dgm:cxn modelId="{F47B727C-6C02-4EC7-9C4A-48B3D1F71E8C}" type="presParOf" srcId="{BD24803F-74B5-429D-809F-B752357A505E}" destId="{2581DE57-6DC4-44F2-BD88-63DE744BA0FE}" srcOrd="2" destOrd="0" presId="urn:microsoft.com/office/officeart/2005/8/layout/StepDownProcess"/>
    <dgm:cxn modelId="{79A21D2F-1D77-4674-9CD8-F8B52E742F15}" type="presParOf" srcId="{F381D1F4-6B7A-4595-BB0E-89E101961BAC}" destId="{D2949A42-7549-4209-AC3A-E35C6C6F1D10}" srcOrd="11" destOrd="0" presId="urn:microsoft.com/office/officeart/2005/8/layout/StepDownProcess"/>
    <dgm:cxn modelId="{7CC425F8-1192-4D4A-B940-06FC5CF410D5}" type="presParOf" srcId="{F381D1F4-6B7A-4595-BB0E-89E101961BAC}" destId="{77151D5C-9BC8-475F-A4E3-8991FCE75361}" srcOrd="12" destOrd="0" presId="urn:microsoft.com/office/officeart/2005/8/layout/StepDownProcess"/>
    <dgm:cxn modelId="{A4D86323-6F9C-4FC3-B213-BF66C145CB5D}" type="presParOf" srcId="{77151D5C-9BC8-475F-A4E3-8991FCE75361}" destId="{0C5B8A8A-88CB-42EC-A5E1-1A0AA70FA76E}" srcOrd="0" destOrd="0" presId="urn:microsoft.com/office/officeart/2005/8/layout/StepDownProcess"/>
    <dgm:cxn modelId="{20360186-CAD7-4BEF-88DF-782A5327CBF2}" type="presParOf" srcId="{77151D5C-9BC8-475F-A4E3-8991FCE75361}" destId="{2E6F4651-8249-4006-9677-FFBD34ACEAC7}" srcOrd="1" destOrd="0" presId="urn:microsoft.com/office/officeart/2005/8/layout/StepDownProcess"/>
    <dgm:cxn modelId="{7281871B-903D-4DE3-85AF-08940A4BFACB}" type="presParOf" srcId="{77151D5C-9BC8-475F-A4E3-8991FCE75361}" destId="{0E02FEA8-2535-40AD-97D6-083CBD527C7F}" srcOrd="2" destOrd="0" presId="urn:microsoft.com/office/officeart/2005/8/layout/StepDownProcess"/>
    <dgm:cxn modelId="{598BA395-563A-497E-8081-992A27DDD85E}" type="presParOf" srcId="{F381D1F4-6B7A-4595-BB0E-89E101961BAC}" destId="{49ABF717-E834-480A-9E60-EC413FB5DA99}" srcOrd="13" destOrd="0" presId="urn:microsoft.com/office/officeart/2005/8/layout/StepDownProcess"/>
    <dgm:cxn modelId="{F6B91B23-EC41-44CC-9DFB-371656E7E33E}" type="presParOf" srcId="{F381D1F4-6B7A-4595-BB0E-89E101961BAC}" destId="{DC81EEDA-09B5-4723-ADA7-E705813E39A7}" srcOrd="14" destOrd="0" presId="urn:microsoft.com/office/officeart/2005/8/layout/StepDownProcess"/>
    <dgm:cxn modelId="{83BF6156-5481-4D0F-97D5-65F6E5711476}" type="presParOf" srcId="{DC81EEDA-09B5-4723-ADA7-E705813E39A7}" destId="{A7D69B1A-0B35-465F-BCE1-2F8D2443EDB0}" srcOrd="0" destOrd="0" presId="urn:microsoft.com/office/officeart/2005/8/layout/StepDownProcess"/>
    <dgm:cxn modelId="{00D3D088-B231-424C-9525-4CA6A591FEBD}" type="presParOf" srcId="{DC81EEDA-09B5-4723-ADA7-E705813E39A7}" destId="{84F4ACD4-8060-4FCE-B034-34E8A1E527BE}" srcOrd="1" destOrd="0" presId="urn:microsoft.com/office/officeart/2005/8/layout/StepDownProcess"/>
    <dgm:cxn modelId="{027FDA06-840A-43C9-9457-AE29CA9443EF}" type="presParOf" srcId="{DC81EEDA-09B5-4723-ADA7-E705813E39A7}" destId="{38600254-CC9E-4103-8B82-C62B46DEBADB}" srcOrd="2" destOrd="0" presId="urn:microsoft.com/office/officeart/2005/8/layout/StepDownProcess"/>
    <dgm:cxn modelId="{CAA25C50-6DD5-4B36-91FB-DD4D45AD2888}" type="presParOf" srcId="{F381D1F4-6B7A-4595-BB0E-89E101961BAC}" destId="{EE03FF06-4EE9-4F01-AC7E-0B6302F48D01}" srcOrd="15" destOrd="0" presId="urn:microsoft.com/office/officeart/2005/8/layout/StepDownProcess"/>
    <dgm:cxn modelId="{47082655-7404-4731-BDD9-524769FE4BCC}" type="presParOf" srcId="{F381D1F4-6B7A-4595-BB0E-89E101961BAC}" destId="{087810E7-FF14-47B1-B8E3-CF776B0E7A2C}" srcOrd="16" destOrd="0" presId="urn:microsoft.com/office/officeart/2005/8/layout/StepDownProcess"/>
    <dgm:cxn modelId="{4C1F2C9A-DCB2-49F0-968D-2F5ACACC27B1}" type="presParOf" srcId="{087810E7-FF14-47B1-B8E3-CF776B0E7A2C}" destId="{FF38D60E-7192-449A-9C00-59A9AB4B7E27}" srcOrd="0" destOrd="0" presId="urn:microsoft.com/office/officeart/2005/8/layout/StepDown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78CD66-41A3-4549-8EED-DBD3AEA50D44}"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8A6C0BCE-F9D6-4B70-BCBE-CA5BFC8A0CD7}">
      <dgm:prSet phldrT="[Text]"/>
      <dgm:spPr/>
      <dgm:t>
        <a:bodyPr/>
        <a:lstStyle/>
        <a:p>
          <a:r>
            <a:rPr lang="en-US" dirty="0"/>
            <a:t>DIVERSITY OF PARTICIPANTS</a:t>
          </a:r>
        </a:p>
      </dgm:t>
    </dgm:pt>
    <dgm:pt modelId="{B246288F-5E4A-475C-B355-FEC62DE6F52D}" type="parTrans" cxnId="{7DDF4E69-F077-484B-AB92-6834347A5F5A}">
      <dgm:prSet/>
      <dgm:spPr/>
      <dgm:t>
        <a:bodyPr/>
        <a:lstStyle/>
        <a:p>
          <a:endParaRPr lang="en-US"/>
        </a:p>
      </dgm:t>
    </dgm:pt>
    <dgm:pt modelId="{F11E8B09-F7D5-4235-918C-2924557CBE83}" type="sibTrans" cxnId="{7DDF4E69-F077-484B-AB92-6834347A5F5A}">
      <dgm:prSet/>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4000" r="-14000"/>
          </a:stretch>
        </a:blipFill>
      </dgm:spPr>
      <dgm:t>
        <a:bodyPr/>
        <a:lstStyle/>
        <a:p>
          <a:endParaRPr lang="en-US"/>
        </a:p>
      </dgm:t>
    </dgm:pt>
    <dgm:pt modelId="{2565599F-3D03-4E65-8682-7EE4171D39D0}">
      <dgm:prSet phldrT="[Text]"/>
      <dgm:spPr/>
      <dgm:t>
        <a:bodyPr/>
        <a:lstStyle/>
        <a:p>
          <a:r>
            <a:rPr lang="en-US" dirty="0"/>
            <a:t>DIRECT INVOLVEMENT</a:t>
          </a:r>
        </a:p>
      </dgm:t>
    </dgm:pt>
    <dgm:pt modelId="{36169D70-1366-4D48-82C1-6BFE51DB5413}" type="parTrans" cxnId="{362400BE-0079-485D-82B5-23E3F60D1F73}">
      <dgm:prSet/>
      <dgm:spPr/>
      <dgm:t>
        <a:bodyPr/>
        <a:lstStyle/>
        <a:p>
          <a:endParaRPr lang="en-US"/>
        </a:p>
      </dgm:t>
    </dgm:pt>
    <dgm:pt modelId="{D98D9D2E-30DE-4B9C-9979-3A7961ADDA96}" type="sibTrans" cxnId="{362400BE-0079-485D-82B5-23E3F60D1F73}">
      <dgm:prSet/>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65000" r="-65000"/>
          </a:stretch>
        </a:blipFill>
      </dgm:spPr>
      <dgm:t>
        <a:bodyPr/>
        <a:lstStyle/>
        <a:p>
          <a:endParaRPr lang="en-US"/>
        </a:p>
      </dgm:t>
    </dgm:pt>
    <dgm:pt modelId="{5FF9B151-AD20-4EC3-8CC9-1EAB6065AB7F}">
      <dgm:prSet phldrT="[Text]"/>
      <dgm:spPr/>
      <dgm:t>
        <a:bodyPr/>
        <a:lstStyle/>
        <a:p>
          <a:r>
            <a:rPr lang="en-US" dirty="0"/>
            <a:t>TRANSPARENCY</a:t>
          </a:r>
        </a:p>
      </dgm:t>
    </dgm:pt>
    <dgm:pt modelId="{71096BC4-994E-4448-80A9-1020064DE654}" type="parTrans" cxnId="{B13C3293-1652-445E-8E1F-F262F41B5D75}">
      <dgm:prSet/>
      <dgm:spPr/>
      <dgm:t>
        <a:bodyPr/>
        <a:lstStyle/>
        <a:p>
          <a:endParaRPr lang="en-US"/>
        </a:p>
      </dgm:t>
    </dgm:pt>
    <dgm:pt modelId="{9D0A23F1-4851-42F1-A9BA-BE8EB63F6EA8}" type="sibTrans" cxnId="{B13C3293-1652-445E-8E1F-F262F41B5D75}">
      <dgm:prSet/>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43000" r="-43000"/>
          </a:stretch>
        </a:blipFill>
      </dgm:spPr>
      <dgm:t>
        <a:bodyPr/>
        <a:lstStyle/>
        <a:p>
          <a:endParaRPr lang="en-US"/>
        </a:p>
      </dgm:t>
    </dgm:pt>
    <dgm:pt modelId="{586CCBE3-1747-4CA4-96B0-187E8F4C72DC}">
      <dgm:prSet phldrT="[Text]"/>
      <dgm:spPr/>
      <dgm:t>
        <a:bodyPr/>
        <a:lstStyle/>
        <a:p>
          <a:r>
            <a:rPr lang="en-US" dirty="0"/>
            <a:t>EMPOWERMENT</a:t>
          </a:r>
        </a:p>
      </dgm:t>
    </dgm:pt>
    <dgm:pt modelId="{451BADE7-2B99-4657-9D2A-C6E9B815174F}" type="parTrans" cxnId="{32263DC0-1C87-4D72-AB54-EE346BE1BCDD}">
      <dgm:prSet/>
      <dgm:spPr/>
      <dgm:t>
        <a:bodyPr/>
        <a:lstStyle/>
        <a:p>
          <a:endParaRPr lang="en-US"/>
        </a:p>
      </dgm:t>
    </dgm:pt>
    <dgm:pt modelId="{6FB7201F-EA3D-46E2-8065-6A6330C40EAE}" type="sibTrans" cxnId="{32263DC0-1C87-4D72-AB54-EE346BE1BCDD}">
      <dgm:prSet/>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8000" b="-8000"/>
          </a:stretch>
        </a:blipFill>
      </dgm:spPr>
      <dgm:t>
        <a:bodyPr/>
        <a:lstStyle/>
        <a:p>
          <a:endParaRPr lang="en-US"/>
        </a:p>
      </dgm:t>
    </dgm:pt>
    <dgm:pt modelId="{3B5C4CE5-930F-42EC-9007-5E1F775E81D4}">
      <dgm:prSet phldrT="[Text]"/>
      <dgm:spPr/>
      <dgm:t>
        <a:bodyPr/>
        <a:lstStyle/>
        <a:p>
          <a:r>
            <a:rPr lang="en-US" dirty="0"/>
            <a:t>ACCESSIBILIY</a:t>
          </a:r>
        </a:p>
      </dgm:t>
    </dgm:pt>
    <dgm:pt modelId="{4F1E4AA0-D135-42C8-9A13-957EF64F0932}" type="parTrans" cxnId="{2B9452D2-5764-4934-8D35-B2A580164152}">
      <dgm:prSet/>
      <dgm:spPr/>
      <dgm:t>
        <a:bodyPr/>
        <a:lstStyle/>
        <a:p>
          <a:endParaRPr lang="en-US"/>
        </a:p>
      </dgm:t>
    </dgm:pt>
    <dgm:pt modelId="{DB4BE61D-2BD3-4087-AE57-9A1926EDE501}" type="sibTrans" cxnId="{2B9452D2-5764-4934-8D35-B2A580164152}">
      <dgm:prSet/>
      <dgm:spPr>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41000" r="-41000"/>
          </a:stretch>
        </a:blipFill>
      </dgm:spPr>
      <dgm:t>
        <a:bodyPr/>
        <a:lstStyle/>
        <a:p>
          <a:endParaRPr lang="en-US"/>
        </a:p>
      </dgm:t>
    </dgm:pt>
    <dgm:pt modelId="{114395D9-DFF0-44C7-9519-D7896752791D}">
      <dgm:prSet phldrT="[Text]"/>
      <dgm:spPr/>
      <dgm:t>
        <a:bodyPr/>
        <a:lstStyle/>
        <a:p>
          <a:r>
            <a:rPr lang="en-US" dirty="0"/>
            <a:t>SHARED RESPONSBILITY</a:t>
          </a:r>
        </a:p>
      </dgm:t>
    </dgm:pt>
    <dgm:pt modelId="{75BE1359-DE3F-4305-AA33-18B5A2868FF9}" type="parTrans" cxnId="{49E19B98-5D7E-4AFC-A03B-B9359905DB3C}">
      <dgm:prSet/>
      <dgm:spPr/>
      <dgm:t>
        <a:bodyPr/>
        <a:lstStyle/>
        <a:p>
          <a:endParaRPr lang="en-US"/>
        </a:p>
      </dgm:t>
    </dgm:pt>
    <dgm:pt modelId="{F591CCF0-35AD-4D2B-A6A1-CB628CE12CC0}" type="sibTrans" cxnId="{49E19B98-5D7E-4AFC-A03B-B9359905DB3C}">
      <dgm:prSet/>
      <dgm:spPr>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14000" r="-14000"/>
          </a:stretch>
        </a:blipFill>
      </dgm:spPr>
      <dgm:t>
        <a:bodyPr/>
        <a:lstStyle/>
        <a:p>
          <a:endParaRPr lang="en-US"/>
        </a:p>
      </dgm:t>
    </dgm:pt>
    <dgm:pt modelId="{A3B238C7-CEF7-4AEE-A068-30610E24C08E}" type="pres">
      <dgm:prSet presAssocID="{4478CD66-41A3-4549-8EED-DBD3AEA50D44}" presName="Name0" presStyleCnt="0">
        <dgm:presLayoutVars>
          <dgm:chMax val="21"/>
          <dgm:chPref val="21"/>
        </dgm:presLayoutVars>
      </dgm:prSet>
      <dgm:spPr/>
    </dgm:pt>
    <dgm:pt modelId="{C869A1F8-C194-4A3F-AED9-69435870174A}" type="pres">
      <dgm:prSet presAssocID="{8A6C0BCE-F9D6-4B70-BCBE-CA5BFC8A0CD7}" presName="text1" presStyleCnt="0"/>
      <dgm:spPr/>
    </dgm:pt>
    <dgm:pt modelId="{DCE9D7A2-7D0D-4D7B-B845-77A9603CAFD5}" type="pres">
      <dgm:prSet presAssocID="{8A6C0BCE-F9D6-4B70-BCBE-CA5BFC8A0CD7}" presName="textRepeatNode" presStyleLbl="alignNode1" presStyleIdx="0" presStyleCnt="6">
        <dgm:presLayoutVars>
          <dgm:chMax val="0"/>
          <dgm:chPref val="0"/>
          <dgm:bulletEnabled val="1"/>
        </dgm:presLayoutVars>
      </dgm:prSet>
      <dgm:spPr/>
    </dgm:pt>
    <dgm:pt modelId="{EED2313D-902E-491D-8806-B74AEB3604C6}" type="pres">
      <dgm:prSet presAssocID="{8A6C0BCE-F9D6-4B70-BCBE-CA5BFC8A0CD7}" presName="textaccent1" presStyleCnt="0"/>
      <dgm:spPr/>
    </dgm:pt>
    <dgm:pt modelId="{804A20C1-88B0-4F5C-A10B-272D5DD85258}" type="pres">
      <dgm:prSet presAssocID="{8A6C0BCE-F9D6-4B70-BCBE-CA5BFC8A0CD7}" presName="accentRepeatNode" presStyleLbl="solidAlignAcc1" presStyleIdx="0" presStyleCnt="12"/>
      <dgm:spPr/>
    </dgm:pt>
    <dgm:pt modelId="{C9821AAC-F891-4647-85A4-2B1B996BE54A}" type="pres">
      <dgm:prSet presAssocID="{F11E8B09-F7D5-4235-918C-2924557CBE83}" presName="image1" presStyleCnt="0"/>
      <dgm:spPr/>
    </dgm:pt>
    <dgm:pt modelId="{9DF739BC-D44F-4B6F-8C39-30B90E9FDDF1}" type="pres">
      <dgm:prSet presAssocID="{F11E8B09-F7D5-4235-918C-2924557CBE83}" presName="imageRepeatNode" presStyleLbl="alignAcc1" presStyleIdx="0" presStyleCnt="6"/>
      <dgm:spPr/>
    </dgm:pt>
    <dgm:pt modelId="{8CA01488-1E37-4205-B807-14CF96ABAF3C}" type="pres">
      <dgm:prSet presAssocID="{F11E8B09-F7D5-4235-918C-2924557CBE83}" presName="imageaccent1" presStyleCnt="0"/>
      <dgm:spPr/>
    </dgm:pt>
    <dgm:pt modelId="{223287D9-7792-4992-AFC7-5D8CA879D57B}" type="pres">
      <dgm:prSet presAssocID="{F11E8B09-F7D5-4235-918C-2924557CBE83}" presName="accentRepeatNode" presStyleLbl="solidAlignAcc1" presStyleIdx="1" presStyleCnt="12"/>
      <dgm:spPr/>
    </dgm:pt>
    <dgm:pt modelId="{ED6C6F5A-181B-40FB-AA5A-6CF4BBB5F8B5}" type="pres">
      <dgm:prSet presAssocID="{2565599F-3D03-4E65-8682-7EE4171D39D0}" presName="text2" presStyleCnt="0"/>
      <dgm:spPr/>
    </dgm:pt>
    <dgm:pt modelId="{F1B451D7-3968-480F-8978-5BC16CF9A896}" type="pres">
      <dgm:prSet presAssocID="{2565599F-3D03-4E65-8682-7EE4171D39D0}" presName="textRepeatNode" presStyleLbl="alignNode1" presStyleIdx="1" presStyleCnt="6">
        <dgm:presLayoutVars>
          <dgm:chMax val="0"/>
          <dgm:chPref val="0"/>
          <dgm:bulletEnabled val="1"/>
        </dgm:presLayoutVars>
      </dgm:prSet>
      <dgm:spPr/>
    </dgm:pt>
    <dgm:pt modelId="{6DE7F73B-EF28-46EC-B659-02F456046A5C}" type="pres">
      <dgm:prSet presAssocID="{2565599F-3D03-4E65-8682-7EE4171D39D0}" presName="textaccent2" presStyleCnt="0"/>
      <dgm:spPr/>
    </dgm:pt>
    <dgm:pt modelId="{B5B4A21A-4C10-43AC-A898-DDFB5E23DF07}" type="pres">
      <dgm:prSet presAssocID="{2565599F-3D03-4E65-8682-7EE4171D39D0}" presName="accentRepeatNode" presStyleLbl="solidAlignAcc1" presStyleIdx="2" presStyleCnt="12"/>
      <dgm:spPr/>
    </dgm:pt>
    <dgm:pt modelId="{62B309E2-DC10-4690-8AEE-7B9C02CFAD3A}" type="pres">
      <dgm:prSet presAssocID="{D98D9D2E-30DE-4B9C-9979-3A7961ADDA96}" presName="image2" presStyleCnt="0"/>
      <dgm:spPr/>
    </dgm:pt>
    <dgm:pt modelId="{81BD9584-13D7-4225-B61C-C36998E0D96F}" type="pres">
      <dgm:prSet presAssocID="{D98D9D2E-30DE-4B9C-9979-3A7961ADDA96}" presName="imageRepeatNode" presStyleLbl="alignAcc1" presStyleIdx="1" presStyleCnt="6" custLinFactNeighborX="6999" custLinFactNeighborY="7151"/>
      <dgm:spPr/>
    </dgm:pt>
    <dgm:pt modelId="{BFC82107-EAE9-496B-A35E-BCFFAF901231}" type="pres">
      <dgm:prSet presAssocID="{D98D9D2E-30DE-4B9C-9979-3A7961ADDA96}" presName="imageaccent2" presStyleCnt="0"/>
      <dgm:spPr/>
    </dgm:pt>
    <dgm:pt modelId="{824A2F4E-CD94-4041-8F80-5F81A35E77D4}" type="pres">
      <dgm:prSet presAssocID="{D98D9D2E-30DE-4B9C-9979-3A7961ADDA96}" presName="accentRepeatNode" presStyleLbl="solidAlignAcc1" presStyleIdx="3" presStyleCnt="12"/>
      <dgm:spPr/>
    </dgm:pt>
    <dgm:pt modelId="{BFEAD5AE-EAC8-40C1-9EE1-282FB6BD7278}" type="pres">
      <dgm:prSet presAssocID="{586CCBE3-1747-4CA4-96B0-187E8F4C72DC}" presName="text3" presStyleCnt="0"/>
      <dgm:spPr/>
    </dgm:pt>
    <dgm:pt modelId="{BAA6F75B-1ED4-4D51-A5F2-76620C78C68D}" type="pres">
      <dgm:prSet presAssocID="{586CCBE3-1747-4CA4-96B0-187E8F4C72DC}" presName="textRepeatNode" presStyleLbl="alignNode1" presStyleIdx="2" presStyleCnt="6">
        <dgm:presLayoutVars>
          <dgm:chMax val="0"/>
          <dgm:chPref val="0"/>
          <dgm:bulletEnabled val="1"/>
        </dgm:presLayoutVars>
      </dgm:prSet>
      <dgm:spPr/>
    </dgm:pt>
    <dgm:pt modelId="{89C7DB46-9821-4D70-B9C5-0763E9A702D2}" type="pres">
      <dgm:prSet presAssocID="{586CCBE3-1747-4CA4-96B0-187E8F4C72DC}" presName="textaccent3" presStyleCnt="0"/>
      <dgm:spPr/>
    </dgm:pt>
    <dgm:pt modelId="{F774FADA-371C-4A35-9185-411765368190}" type="pres">
      <dgm:prSet presAssocID="{586CCBE3-1747-4CA4-96B0-187E8F4C72DC}" presName="accentRepeatNode" presStyleLbl="solidAlignAcc1" presStyleIdx="4" presStyleCnt="12"/>
      <dgm:spPr/>
    </dgm:pt>
    <dgm:pt modelId="{3F97BFBD-DFDA-451A-8EFC-06D06BFC9876}" type="pres">
      <dgm:prSet presAssocID="{6FB7201F-EA3D-46E2-8065-6A6330C40EAE}" presName="image3" presStyleCnt="0"/>
      <dgm:spPr/>
    </dgm:pt>
    <dgm:pt modelId="{EAFF8ACD-56E2-4CCC-96ED-252D57807A69}" type="pres">
      <dgm:prSet presAssocID="{6FB7201F-EA3D-46E2-8065-6A6330C40EAE}" presName="imageRepeatNode" presStyleLbl="alignAcc1" presStyleIdx="2" presStyleCnt="6"/>
      <dgm:spPr/>
    </dgm:pt>
    <dgm:pt modelId="{6D2C22AF-2D77-4C4B-B3F0-16556C9E2CAF}" type="pres">
      <dgm:prSet presAssocID="{6FB7201F-EA3D-46E2-8065-6A6330C40EAE}" presName="imageaccent3" presStyleCnt="0"/>
      <dgm:spPr/>
    </dgm:pt>
    <dgm:pt modelId="{AAB15B6D-86D3-48CC-9C1A-CAF5C7ED85A6}" type="pres">
      <dgm:prSet presAssocID="{6FB7201F-EA3D-46E2-8065-6A6330C40EAE}" presName="accentRepeatNode" presStyleLbl="solidAlignAcc1" presStyleIdx="5" presStyleCnt="12"/>
      <dgm:spPr/>
    </dgm:pt>
    <dgm:pt modelId="{30A67AD0-103C-47FA-AF94-188E04ED3166}" type="pres">
      <dgm:prSet presAssocID="{3B5C4CE5-930F-42EC-9007-5E1F775E81D4}" presName="text4" presStyleCnt="0"/>
      <dgm:spPr/>
    </dgm:pt>
    <dgm:pt modelId="{ACEA4D6F-F17D-44D7-917E-B9C98829E601}" type="pres">
      <dgm:prSet presAssocID="{3B5C4CE5-930F-42EC-9007-5E1F775E81D4}" presName="textRepeatNode" presStyleLbl="alignNode1" presStyleIdx="3" presStyleCnt="6">
        <dgm:presLayoutVars>
          <dgm:chMax val="0"/>
          <dgm:chPref val="0"/>
          <dgm:bulletEnabled val="1"/>
        </dgm:presLayoutVars>
      </dgm:prSet>
      <dgm:spPr/>
    </dgm:pt>
    <dgm:pt modelId="{8F695208-111B-4E70-B803-1E7543328581}" type="pres">
      <dgm:prSet presAssocID="{3B5C4CE5-930F-42EC-9007-5E1F775E81D4}" presName="textaccent4" presStyleCnt="0"/>
      <dgm:spPr/>
    </dgm:pt>
    <dgm:pt modelId="{8C4755C7-19F0-4930-9E1E-6F77A3D9FC71}" type="pres">
      <dgm:prSet presAssocID="{3B5C4CE5-930F-42EC-9007-5E1F775E81D4}" presName="accentRepeatNode" presStyleLbl="solidAlignAcc1" presStyleIdx="6" presStyleCnt="12"/>
      <dgm:spPr/>
    </dgm:pt>
    <dgm:pt modelId="{E9E81AE2-36DB-479A-9620-BA5735AACA0D}" type="pres">
      <dgm:prSet presAssocID="{DB4BE61D-2BD3-4087-AE57-9A1926EDE501}" presName="image4" presStyleCnt="0"/>
      <dgm:spPr/>
    </dgm:pt>
    <dgm:pt modelId="{9C724C1D-D6EB-40EA-9B9C-F17F158390DA}" type="pres">
      <dgm:prSet presAssocID="{DB4BE61D-2BD3-4087-AE57-9A1926EDE501}" presName="imageRepeatNode" presStyleLbl="alignAcc1" presStyleIdx="3" presStyleCnt="6"/>
      <dgm:spPr/>
    </dgm:pt>
    <dgm:pt modelId="{070A8C22-F5CB-48B4-89E4-D3492DC8FBC6}" type="pres">
      <dgm:prSet presAssocID="{DB4BE61D-2BD3-4087-AE57-9A1926EDE501}" presName="imageaccent4" presStyleCnt="0"/>
      <dgm:spPr/>
    </dgm:pt>
    <dgm:pt modelId="{78FCCF0C-9778-43D5-AE00-13EDCDC09197}" type="pres">
      <dgm:prSet presAssocID="{DB4BE61D-2BD3-4087-AE57-9A1926EDE501}" presName="accentRepeatNode" presStyleLbl="solidAlignAcc1" presStyleIdx="7" presStyleCnt="12"/>
      <dgm:spPr/>
    </dgm:pt>
    <dgm:pt modelId="{3ED54962-A2C2-4C47-91CD-6241A3B91F10}" type="pres">
      <dgm:prSet presAssocID="{5FF9B151-AD20-4EC3-8CC9-1EAB6065AB7F}" presName="text5" presStyleCnt="0"/>
      <dgm:spPr/>
    </dgm:pt>
    <dgm:pt modelId="{1836D3BE-B70D-4DB1-851F-2E75ACAEAE65}" type="pres">
      <dgm:prSet presAssocID="{5FF9B151-AD20-4EC3-8CC9-1EAB6065AB7F}" presName="textRepeatNode" presStyleLbl="alignNode1" presStyleIdx="4" presStyleCnt="6">
        <dgm:presLayoutVars>
          <dgm:chMax val="0"/>
          <dgm:chPref val="0"/>
          <dgm:bulletEnabled val="1"/>
        </dgm:presLayoutVars>
      </dgm:prSet>
      <dgm:spPr/>
    </dgm:pt>
    <dgm:pt modelId="{40AA9826-E0A7-4428-8213-63C32D4A268C}" type="pres">
      <dgm:prSet presAssocID="{5FF9B151-AD20-4EC3-8CC9-1EAB6065AB7F}" presName="textaccent5" presStyleCnt="0"/>
      <dgm:spPr/>
    </dgm:pt>
    <dgm:pt modelId="{7C9255F1-694D-494D-A378-8886790E300F}" type="pres">
      <dgm:prSet presAssocID="{5FF9B151-AD20-4EC3-8CC9-1EAB6065AB7F}" presName="accentRepeatNode" presStyleLbl="solidAlignAcc1" presStyleIdx="8" presStyleCnt="12"/>
      <dgm:spPr/>
    </dgm:pt>
    <dgm:pt modelId="{60784B09-09C9-41F0-9826-D4530667BA1F}" type="pres">
      <dgm:prSet presAssocID="{9D0A23F1-4851-42F1-A9BA-BE8EB63F6EA8}" presName="image5" presStyleCnt="0"/>
      <dgm:spPr/>
    </dgm:pt>
    <dgm:pt modelId="{94ECC6C9-2135-41B3-940F-B0FC4F42F51E}" type="pres">
      <dgm:prSet presAssocID="{9D0A23F1-4851-42F1-A9BA-BE8EB63F6EA8}" presName="imageRepeatNode" presStyleLbl="alignAcc1" presStyleIdx="4" presStyleCnt="6"/>
      <dgm:spPr/>
    </dgm:pt>
    <dgm:pt modelId="{927AB1B0-61AB-4FD2-B5AF-CE8B389EC711}" type="pres">
      <dgm:prSet presAssocID="{9D0A23F1-4851-42F1-A9BA-BE8EB63F6EA8}" presName="imageaccent5" presStyleCnt="0"/>
      <dgm:spPr/>
    </dgm:pt>
    <dgm:pt modelId="{C1A3686C-8959-40E0-86EA-46E039AE75CB}" type="pres">
      <dgm:prSet presAssocID="{9D0A23F1-4851-42F1-A9BA-BE8EB63F6EA8}" presName="accentRepeatNode" presStyleLbl="solidAlignAcc1" presStyleIdx="9" presStyleCnt="12"/>
      <dgm:spPr/>
    </dgm:pt>
    <dgm:pt modelId="{5AF3A697-2C06-4D88-A0B6-BED19E429571}" type="pres">
      <dgm:prSet presAssocID="{114395D9-DFF0-44C7-9519-D7896752791D}" presName="text6" presStyleCnt="0"/>
      <dgm:spPr/>
    </dgm:pt>
    <dgm:pt modelId="{422AAE49-5B1B-4344-828F-4B13B22D49DC}" type="pres">
      <dgm:prSet presAssocID="{114395D9-DFF0-44C7-9519-D7896752791D}" presName="textRepeatNode" presStyleLbl="alignNode1" presStyleIdx="5" presStyleCnt="6">
        <dgm:presLayoutVars>
          <dgm:chMax val="0"/>
          <dgm:chPref val="0"/>
          <dgm:bulletEnabled val="1"/>
        </dgm:presLayoutVars>
      </dgm:prSet>
      <dgm:spPr/>
    </dgm:pt>
    <dgm:pt modelId="{59FA96E8-FB22-432F-8D65-CDCA256D82A8}" type="pres">
      <dgm:prSet presAssocID="{114395D9-DFF0-44C7-9519-D7896752791D}" presName="textaccent6" presStyleCnt="0"/>
      <dgm:spPr/>
    </dgm:pt>
    <dgm:pt modelId="{039527EA-7EAF-4555-9BF7-79AC045C5CE8}" type="pres">
      <dgm:prSet presAssocID="{114395D9-DFF0-44C7-9519-D7896752791D}" presName="accentRepeatNode" presStyleLbl="solidAlignAcc1" presStyleIdx="10" presStyleCnt="12"/>
      <dgm:spPr/>
    </dgm:pt>
    <dgm:pt modelId="{13CFE234-6644-42E5-B1C9-25FA0F1D4291}" type="pres">
      <dgm:prSet presAssocID="{F591CCF0-35AD-4D2B-A6A1-CB628CE12CC0}" presName="image6" presStyleCnt="0"/>
      <dgm:spPr/>
    </dgm:pt>
    <dgm:pt modelId="{FEF3130A-1B7F-480A-B68D-763536CE07B5}" type="pres">
      <dgm:prSet presAssocID="{F591CCF0-35AD-4D2B-A6A1-CB628CE12CC0}" presName="imageRepeatNode" presStyleLbl="alignAcc1" presStyleIdx="5" presStyleCnt="6"/>
      <dgm:spPr/>
    </dgm:pt>
    <dgm:pt modelId="{7A167799-5F94-4136-B86F-BECAB2556CE4}" type="pres">
      <dgm:prSet presAssocID="{F591CCF0-35AD-4D2B-A6A1-CB628CE12CC0}" presName="imageaccent6" presStyleCnt="0"/>
      <dgm:spPr/>
    </dgm:pt>
    <dgm:pt modelId="{930ED69A-AF02-4B8E-A0F0-87CCE0B04832}" type="pres">
      <dgm:prSet presAssocID="{F591CCF0-35AD-4D2B-A6A1-CB628CE12CC0}" presName="accentRepeatNode" presStyleLbl="solidAlignAcc1" presStyleIdx="11" presStyleCnt="12"/>
      <dgm:spPr/>
    </dgm:pt>
  </dgm:ptLst>
  <dgm:cxnLst>
    <dgm:cxn modelId="{04976F01-8F45-4C6C-812B-7666B1335951}" type="presOf" srcId="{F11E8B09-F7D5-4235-918C-2924557CBE83}" destId="{9DF739BC-D44F-4B6F-8C39-30B90E9FDDF1}" srcOrd="0" destOrd="0" presId="urn:microsoft.com/office/officeart/2008/layout/HexagonCluster"/>
    <dgm:cxn modelId="{EE5B410E-EA05-458E-9071-3C470041CB08}" type="presOf" srcId="{4478CD66-41A3-4549-8EED-DBD3AEA50D44}" destId="{A3B238C7-CEF7-4AEE-A068-30610E24C08E}" srcOrd="0" destOrd="0" presId="urn:microsoft.com/office/officeart/2008/layout/HexagonCluster"/>
    <dgm:cxn modelId="{BD693555-B3B0-4C09-B58E-0C03F0ECA363}" type="presOf" srcId="{F591CCF0-35AD-4D2B-A6A1-CB628CE12CC0}" destId="{FEF3130A-1B7F-480A-B68D-763536CE07B5}" srcOrd="0" destOrd="0" presId="urn:microsoft.com/office/officeart/2008/layout/HexagonCluster"/>
    <dgm:cxn modelId="{8AF0875C-CF59-4DF1-9367-6E7A597601F9}" type="presOf" srcId="{2565599F-3D03-4E65-8682-7EE4171D39D0}" destId="{F1B451D7-3968-480F-8978-5BC16CF9A896}" srcOrd="0" destOrd="0" presId="urn:microsoft.com/office/officeart/2008/layout/HexagonCluster"/>
    <dgm:cxn modelId="{AAB8BF5D-68B1-4D8B-996B-049D0B92A265}" type="presOf" srcId="{DB4BE61D-2BD3-4087-AE57-9A1926EDE501}" destId="{9C724C1D-D6EB-40EA-9B9C-F17F158390DA}" srcOrd="0" destOrd="0" presId="urn:microsoft.com/office/officeart/2008/layout/HexagonCluster"/>
    <dgm:cxn modelId="{0FF10D69-C64F-453A-9D53-2EABED413290}" type="presOf" srcId="{586CCBE3-1747-4CA4-96B0-187E8F4C72DC}" destId="{BAA6F75B-1ED4-4D51-A5F2-76620C78C68D}" srcOrd="0" destOrd="0" presId="urn:microsoft.com/office/officeart/2008/layout/HexagonCluster"/>
    <dgm:cxn modelId="{7DDF4E69-F077-484B-AB92-6834347A5F5A}" srcId="{4478CD66-41A3-4549-8EED-DBD3AEA50D44}" destId="{8A6C0BCE-F9D6-4B70-BCBE-CA5BFC8A0CD7}" srcOrd="0" destOrd="0" parTransId="{B246288F-5E4A-475C-B355-FEC62DE6F52D}" sibTransId="{F11E8B09-F7D5-4235-918C-2924557CBE83}"/>
    <dgm:cxn modelId="{7BC8F66A-F6EF-4575-8833-3E8675740CF2}" type="presOf" srcId="{D98D9D2E-30DE-4B9C-9979-3A7961ADDA96}" destId="{81BD9584-13D7-4225-B61C-C36998E0D96F}" srcOrd="0" destOrd="0" presId="urn:microsoft.com/office/officeart/2008/layout/HexagonCluster"/>
    <dgm:cxn modelId="{EC9B0976-CA9F-4CA1-81A1-D04910673378}" type="presOf" srcId="{114395D9-DFF0-44C7-9519-D7896752791D}" destId="{422AAE49-5B1B-4344-828F-4B13B22D49DC}" srcOrd="0" destOrd="0" presId="urn:microsoft.com/office/officeart/2008/layout/HexagonCluster"/>
    <dgm:cxn modelId="{733C598C-E17E-4A36-95EF-757A46AF8131}" type="presOf" srcId="{8A6C0BCE-F9D6-4B70-BCBE-CA5BFC8A0CD7}" destId="{DCE9D7A2-7D0D-4D7B-B845-77A9603CAFD5}" srcOrd="0" destOrd="0" presId="urn:microsoft.com/office/officeart/2008/layout/HexagonCluster"/>
    <dgm:cxn modelId="{B13C3293-1652-445E-8E1F-F262F41B5D75}" srcId="{4478CD66-41A3-4549-8EED-DBD3AEA50D44}" destId="{5FF9B151-AD20-4EC3-8CC9-1EAB6065AB7F}" srcOrd="4" destOrd="0" parTransId="{71096BC4-994E-4448-80A9-1020064DE654}" sibTransId="{9D0A23F1-4851-42F1-A9BA-BE8EB63F6EA8}"/>
    <dgm:cxn modelId="{49E19B98-5D7E-4AFC-A03B-B9359905DB3C}" srcId="{4478CD66-41A3-4549-8EED-DBD3AEA50D44}" destId="{114395D9-DFF0-44C7-9519-D7896752791D}" srcOrd="5" destOrd="0" parTransId="{75BE1359-DE3F-4305-AA33-18B5A2868FF9}" sibTransId="{F591CCF0-35AD-4D2B-A6A1-CB628CE12CC0}"/>
    <dgm:cxn modelId="{401750A7-F745-4B76-A881-F80080C7E064}" type="presOf" srcId="{9D0A23F1-4851-42F1-A9BA-BE8EB63F6EA8}" destId="{94ECC6C9-2135-41B3-940F-B0FC4F42F51E}" srcOrd="0" destOrd="0" presId="urn:microsoft.com/office/officeart/2008/layout/HexagonCluster"/>
    <dgm:cxn modelId="{362400BE-0079-485D-82B5-23E3F60D1F73}" srcId="{4478CD66-41A3-4549-8EED-DBD3AEA50D44}" destId="{2565599F-3D03-4E65-8682-7EE4171D39D0}" srcOrd="1" destOrd="0" parTransId="{36169D70-1366-4D48-82C1-6BFE51DB5413}" sibTransId="{D98D9D2E-30DE-4B9C-9979-3A7961ADDA96}"/>
    <dgm:cxn modelId="{32263DC0-1C87-4D72-AB54-EE346BE1BCDD}" srcId="{4478CD66-41A3-4549-8EED-DBD3AEA50D44}" destId="{586CCBE3-1747-4CA4-96B0-187E8F4C72DC}" srcOrd="2" destOrd="0" parTransId="{451BADE7-2B99-4657-9D2A-C6E9B815174F}" sibTransId="{6FB7201F-EA3D-46E2-8065-6A6330C40EAE}"/>
    <dgm:cxn modelId="{06DD72C1-6CA7-496F-BE8A-F6D171B95D19}" type="presOf" srcId="{6FB7201F-EA3D-46E2-8065-6A6330C40EAE}" destId="{EAFF8ACD-56E2-4CCC-96ED-252D57807A69}" srcOrd="0" destOrd="0" presId="urn:microsoft.com/office/officeart/2008/layout/HexagonCluster"/>
    <dgm:cxn modelId="{66BF88C7-D7CA-40E4-A641-B0841414454D}" type="presOf" srcId="{5FF9B151-AD20-4EC3-8CC9-1EAB6065AB7F}" destId="{1836D3BE-B70D-4DB1-851F-2E75ACAEAE65}" srcOrd="0" destOrd="0" presId="urn:microsoft.com/office/officeart/2008/layout/HexagonCluster"/>
    <dgm:cxn modelId="{2B9452D2-5764-4934-8D35-B2A580164152}" srcId="{4478CD66-41A3-4549-8EED-DBD3AEA50D44}" destId="{3B5C4CE5-930F-42EC-9007-5E1F775E81D4}" srcOrd="3" destOrd="0" parTransId="{4F1E4AA0-D135-42C8-9A13-957EF64F0932}" sibTransId="{DB4BE61D-2BD3-4087-AE57-9A1926EDE501}"/>
    <dgm:cxn modelId="{63CE55E9-567B-4098-8FFB-4E36E0A947C7}" type="presOf" srcId="{3B5C4CE5-930F-42EC-9007-5E1F775E81D4}" destId="{ACEA4D6F-F17D-44D7-917E-B9C98829E601}" srcOrd="0" destOrd="0" presId="urn:microsoft.com/office/officeart/2008/layout/HexagonCluster"/>
    <dgm:cxn modelId="{2B910047-AA72-4957-9902-8B4597E3CD2E}" type="presParOf" srcId="{A3B238C7-CEF7-4AEE-A068-30610E24C08E}" destId="{C869A1F8-C194-4A3F-AED9-69435870174A}" srcOrd="0" destOrd="0" presId="urn:microsoft.com/office/officeart/2008/layout/HexagonCluster"/>
    <dgm:cxn modelId="{7E36C2D4-7B06-4CC0-A66C-47649726CA92}" type="presParOf" srcId="{C869A1F8-C194-4A3F-AED9-69435870174A}" destId="{DCE9D7A2-7D0D-4D7B-B845-77A9603CAFD5}" srcOrd="0" destOrd="0" presId="urn:microsoft.com/office/officeart/2008/layout/HexagonCluster"/>
    <dgm:cxn modelId="{CF618C1D-F74E-454B-BFB5-3D4C4373E44A}" type="presParOf" srcId="{A3B238C7-CEF7-4AEE-A068-30610E24C08E}" destId="{EED2313D-902E-491D-8806-B74AEB3604C6}" srcOrd="1" destOrd="0" presId="urn:microsoft.com/office/officeart/2008/layout/HexagonCluster"/>
    <dgm:cxn modelId="{1FF90AFB-87D2-4928-A4E0-3B8277164066}" type="presParOf" srcId="{EED2313D-902E-491D-8806-B74AEB3604C6}" destId="{804A20C1-88B0-4F5C-A10B-272D5DD85258}" srcOrd="0" destOrd="0" presId="urn:microsoft.com/office/officeart/2008/layout/HexagonCluster"/>
    <dgm:cxn modelId="{5EA2FAEF-F489-4FAA-88C4-86FE35C9C012}" type="presParOf" srcId="{A3B238C7-CEF7-4AEE-A068-30610E24C08E}" destId="{C9821AAC-F891-4647-85A4-2B1B996BE54A}" srcOrd="2" destOrd="0" presId="urn:microsoft.com/office/officeart/2008/layout/HexagonCluster"/>
    <dgm:cxn modelId="{6C949245-9603-428B-8895-1EDB20BF042E}" type="presParOf" srcId="{C9821AAC-F891-4647-85A4-2B1B996BE54A}" destId="{9DF739BC-D44F-4B6F-8C39-30B90E9FDDF1}" srcOrd="0" destOrd="0" presId="urn:microsoft.com/office/officeart/2008/layout/HexagonCluster"/>
    <dgm:cxn modelId="{D4B81E3E-252B-493C-BA1E-7DB527F5735A}" type="presParOf" srcId="{A3B238C7-CEF7-4AEE-A068-30610E24C08E}" destId="{8CA01488-1E37-4205-B807-14CF96ABAF3C}" srcOrd="3" destOrd="0" presId="urn:microsoft.com/office/officeart/2008/layout/HexagonCluster"/>
    <dgm:cxn modelId="{4DBE413F-3DC7-4F19-B3C0-B5C5BC4DCB9C}" type="presParOf" srcId="{8CA01488-1E37-4205-B807-14CF96ABAF3C}" destId="{223287D9-7792-4992-AFC7-5D8CA879D57B}" srcOrd="0" destOrd="0" presId="urn:microsoft.com/office/officeart/2008/layout/HexagonCluster"/>
    <dgm:cxn modelId="{84BB8749-98F2-4630-978C-BCF153A4CD55}" type="presParOf" srcId="{A3B238C7-CEF7-4AEE-A068-30610E24C08E}" destId="{ED6C6F5A-181B-40FB-AA5A-6CF4BBB5F8B5}" srcOrd="4" destOrd="0" presId="urn:microsoft.com/office/officeart/2008/layout/HexagonCluster"/>
    <dgm:cxn modelId="{163185AC-9B5B-472A-B3E9-7EE9616DD4EB}" type="presParOf" srcId="{ED6C6F5A-181B-40FB-AA5A-6CF4BBB5F8B5}" destId="{F1B451D7-3968-480F-8978-5BC16CF9A896}" srcOrd="0" destOrd="0" presId="urn:microsoft.com/office/officeart/2008/layout/HexagonCluster"/>
    <dgm:cxn modelId="{E4655506-DC5F-48FE-B2BD-3E06BBBFA7C3}" type="presParOf" srcId="{A3B238C7-CEF7-4AEE-A068-30610E24C08E}" destId="{6DE7F73B-EF28-46EC-B659-02F456046A5C}" srcOrd="5" destOrd="0" presId="urn:microsoft.com/office/officeart/2008/layout/HexagonCluster"/>
    <dgm:cxn modelId="{E67A2A6B-DD92-4B1A-A6DA-B8503239497E}" type="presParOf" srcId="{6DE7F73B-EF28-46EC-B659-02F456046A5C}" destId="{B5B4A21A-4C10-43AC-A898-DDFB5E23DF07}" srcOrd="0" destOrd="0" presId="urn:microsoft.com/office/officeart/2008/layout/HexagonCluster"/>
    <dgm:cxn modelId="{7E29B50B-4477-4F2C-8897-45C3BAA9A155}" type="presParOf" srcId="{A3B238C7-CEF7-4AEE-A068-30610E24C08E}" destId="{62B309E2-DC10-4690-8AEE-7B9C02CFAD3A}" srcOrd="6" destOrd="0" presId="urn:microsoft.com/office/officeart/2008/layout/HexagonCluster"/>
    <dgm:cxn modelId="{7C0E6EDF-82A9-4266-BBE5-ED53D17CB098}" type="presParOf" srcId="{62B309E2-DC10-4690-8AEE-7B9C02CFAD3A}" destId="{81BD9584-13D7-4225-B61C-C36998E0D96F}" srcOrd="0" destOrd="0" presId="urn:microsoft.com/office/officeart/2008/layout/HexagonCluster"/>
    <dgm:cxn modelId="{203574D7-2224-4AB5-9371-599CE2962286}" type="presParOf" srcId="{A3B238C7-CEF7-4AEE-A068-30610E24C08E}" destId="{BFC82107-EAE9-496B-A35E-BCFFAF901231}" srcOrd="7" destOrd="0" presId="urn:microsoft.com/office/officeart/2008/layout/HexagonCluster"/>
    <dgm:cxn modelId="{E28EC2E1-64EA-4314-B856-00FB9266F07C}" type="presParOf" srcId="{BFC82107-EAE9-496B-A35E-BCFFAF901231}" destId="{824A2F4E-CD94-4041-8F80-5F81A35E77D4}" srcOrd="0" destOrd="0" presId="urn:microsoft.com/office/officeart/2008/layout/HexagonCluster"/>
    <dgm:cxn modelId="{A3CF780D-03FB-4200-8353-DCD707EAAAE1}" type="presParOf" srcId="{A3B238C7-CEF7-4AEE-A068-30610E24C08E}" destId="{BFEAD5AE-EAC8-40C1-9EE1-282FB6BD7278}" srcOrd="8" destOrd="0" presId="urn:microsoft.com/office/officeart/2008/layout/HexagonCluster"/>
    <dgm:cxn modelId="{B8023FE9-BF84-49AE-A63E-EEB9394CF44E}" type="presParOf" srcId="{BFEAD5AE-EAC8-40C1-9EE1-282FB6BD7278}" destId="{BAA6F75B-1ED4-4D51-A5F2-76620C78C68D}" srcOrd="0" destOrd="0" presId="urn:microsoft.com/office/officeart/2008/layout/HexagonCluster"/>
    <dgm:cxn modelId="{84D14BE0-6E1E-4D71-AC68-A15D62BC6831}" type="presParOf" srcId="{A3B238C7-CEF7-4AEE-A068-30610E24C08E}" destId="{89C7DB46-9821-4D70-B9C5-0763E9A702D2}" srcOrd="9" destOrd="0" presId="urn:microsoft.com/office/officeart/2008/layout/HexagonCluster"/>
    <dgm:cxn modelId="{0D5F5F64-7E4B-464F-B5D7-D7EE448ABE95}" type="presParOf" srcId="{89C7DB46-9821-4D70-B9C5-0763E9A702D2}" destId="{F774FADA-371C-4A35-9185-411765368190}" srcOrd="0" destOrd="0" presId="urn:microsoft.com/office/officeart/2008/layout/HexagonCluster"/>
    <dgm:cxn modelId="{3BDAA81D-7289-432C-A4D8-62D7EBC17359}" type="presParOf" srcId="{A3B238C7-CEF7-4AEE-A068-30610E24C08E}" destId="{3F97BFBD-DFDA-451A-8EFC-06D06BFC9876}" srcOrd="10" destOrd="0" presId="urn:microsoft.com/office/officeart/2008/layout/HexagonCluster"/>
    <dgm:cxn modelId="{148E84DB-22BB-46E5-8481-EA877E3C167C}" type="presParOf" srcId="{3F97BFBD-DFDA-451A-8EFC-06D06BFC9876}" destId="{EAFF8ACD-56E2-4CCC-96ED-252D57807A69}" srcOrd="0" destOrd="0" presId="urn:microsoft.com/office/officeart/2008/layout/HexagonCluster"/>
    <dgm:cxn modelId="{A78EE7DB-7C94-438F-860B-08518F4DECC1}" type="presParOf" srcId="{A3B238C7-CEF7-4AEE-A068-30610E24C08E}" destId="{6D2C22AF-2D77-4C4B-B3F0-16556C9E2CAF}" srcOrd="11" destOrd="0" presId="urn:microsoft.com/office/officeart/2008/layout/HexagonCluster"/>
    <dgm:cxn modelId="{07CE2C7B-AF93-47B5-A83F-F3CC54569D6D}" type="presParOf" srcId="{6D2C22AF-2D77-4C4B-B3F0-16556C9E2CAF}" destId="{AAB15B6D-86D3-48CC-9C1A-CAF5C7ED85A6}" srcOrd="0" destOrd="0" presId="urn:microsoft.com/office/officeart/2008/layout/HexagonCluster"/>
    <dgm:cxn modelId="{703C3165-9E7C-49CD-A53A-52C82B08343F}" type="presParOf" srcId="{A3B238C7-CEF7-4AEE-A068-30610E24C08E}" destId="{30A67AD0-103C-47FA-AF94-188E04ED3166}" srcOrd="12" destOrd="0" presId="urn:microsoft.com/office/officeart/2008/layout/HexagonCluster"/>
    <dgm:cxn modelId="{24E51B03-EB97-4304-883B-C7D843A33644}" type="presParOf" srcId="{30A67AD0-103C-47FA-AF94-188E04ED3166}" destId="{ACEA4D6F-F17D-44D7-917E-B9C98829E601}" srcOrd="0" destOrd="0" presId="urn:microsoft.com/office/officeart/2008/layout/HexagonCluster"/>
    <dgm:cxn modelId="{F34CC478-C215-4BDE-97AE-550273C3F2A2}" type="presParOf" srcId="{A3B238C7-CEF7-4AEE-A068-30610E24C08E}" destId="{8F695208-111B-4E70-B803-1E7543328581}" srcOrd="13" destOrd="0" presId="urn:microsoft.com/office/officeart/2008/layout/HexagonCluster"/>
    <dgm:cxn modelId="{15B7C3BA-D001-401B-B163-B4A25DED7623}" type="presParOf" srcId="{8F695208-111B-4E70-B803-1E7543328581}" destId="{8C4755C7-19F0-4930-9E1E-6F77A3D9FC71}" srcOrd="0" destOrd="0" presId="urn:microsoft.com/office/officeart/2008/layout/HexagonCluster"/>
    <dgm:cxn modelId="{3B4E6E33-61EE-4F3A-9EE6-F4D7095DB307}" type="presParOf" srcId="{A3B238C7-CEF7-4AEE-A068-30610E24C08E}" destId="{E9E81AE2-36DB-479A-9620-BA5735AACA0D}" srcOrd="14" destOrd="0" presId="urn:microsoft.com/office/officeart/2008/layout/HexagonCluster"/>
    <dgm:cxn modelId="{F59E1ED3-9399-4446-99F7-47D7122B9A42}" type="presParOf" srcId="{E9E81AE2-36DB-479A-9620-BA5735AACA0D}" destId="{9C724C1D-D6EB-40EA-9B9C-F17F158390DA}" srcOrd="0" destOrd="0" presId="urn:microsoft.com/office/officeart/2008/layout/HexagonCluster"/>
    <dgm:cxn modelId="{5E1A8CEF-5929-416E-A843-F2C441EB7801}" type="presParOf" srcId="{A3B238C7-CEF7-4AEE-A068-30610E24C08E}" destId="{070A8C22-F5CB-48B4-89E4-D3492DC8FBC6}" srcOrd="15" destOrd="0" presId="urn:microsoft.com/office/officeart/2008/layout/HexagonCluster"/>
    <dgm:cxn modelId="{82D29A4D-360C-4B22-A3C0-562121DD02AF}" type="presParOf" srcId="{070A8C22-F5CB-48B4-89E4-D3492DC8FBC6}" destId="{78FCCF0C-9778-43D5-AE00-13EDCDC09197}" srcOrd="0" destOrd="0" presId="urn:microsoft.com/office/officeart/2008/layout/HexagonCluster"/>
    <dgm:cxn modelId="{D8548D02-1D52-4CA9-A857-320713D22AC4}" type="presParOf" srcId="{A3B238C7-CEF7-4AEE-A068-30610E24C08E}" destId="{3ED54962-A2C2-4C47-91CD-6241A3B91F10}" srcOrd="16" destOrd="0" presId="urn:microsoft.com/office/officeart/2008/layout/HexagonCluster"/>
    <dgm:cxn modelId="{06632756-9047-444D-A563-F98C03F79646}" type="presParOf" srcId="{3ED54962-A2C2-4C47-91CD-6241A3B91F10}" destId="{1836D3BE-B70D-4DB1-851F-2E75ACAEAE65}" srcOrd="0" destOrd="0" presId="urn:microsoft.com/office/officeart/2008/layout/HexagonCluster"/>
    <dgm:cxn modelId="{AAEA95BE-17DB-40F9-ADF2-40CC60D74D39}" type="presParOf" srcId="{A3B238C7-CEF7-4AEE-A068-30610E24C08E}" destId="{40AA9826-E0A7-4428-8213-63C32D4A268C}" srcOrd="17" destOrd="0" presId="urn:microsoft.com/office/officeart/2008/layout/HexagonCluster"/>
    <dgm:cxn modelId="{6B45919A-8630-4020-8BC5-9E87947449C0}" type="presParOf" srcId="{40AA9826-E0A7-4428-8213-63C32D4A268C}" destId="{7C9255F1-694D-494D-A378-8886790E300F}" srcOrd="0" destOrd="0" presId="urn:microsoft.com/office/officeart/2008/layout/HexagonCluster"/>
    <dgm:cxn modelId="{05148828-7733-4850-949B-8624BB2E79B7}" type="presParOf" srcId="{A3B238C7-CEF7-4AEE-A068-30610E24C08E}" destId="{60784B09-09C9-41F0-9826-D4530667BA1F}" srcOrd="18" destOrd="0" presId="urn:microsoft.com/office/officeart/2008/layout/HexagonCluster"/>
    <dgm:cxn modelId="{CF14AD54-2C07-41D5-B939-C2C8BE30FF29}" type="presParOf" srcId="{60784B09-09C9-41F0-9826-D4530667BA1F}" destId="{94ECC6C9-2135-41B3-940F-B0FC4F42F51E}" srcOrd="0" destOrd="0" presId="urn:microsoft.com/office/officeart/2008/layout/HexagonCluster"/>
    <dgm:cxn modelId="{46B860C3-BFBC-4D7B-8990-53518449ED16}" type="presParOf" srcId="{A3B238C7-CEF7-4AEE-A068-30610E24C08E}" destId="{927AB1B0-61AB-4FD2-B5AF-CE8B389EC711}" srcOrd="19" destOrd="0" presId="urn:microsoft.com/office/officeart/2008/layout/HexagonCluster"/>
    <dgm:cxn modelId="{6683DA15-FBB6-46E7-AFE3-3FEA236A8C1A}" type="presParOf" srcId="{927AB1B0-61AB-4FD2-B5AF-CE8B389EC711}" destId="{C1A3686C-8959-40E0-86EA-46E039AE75CB}" srcOrd="0" destOrd="0" presId="urn:microsoft.com/office/officeart/2008/layout/HexagonCluster"/>
    <dgm:cxn modelId="{493E8F32-E2D9-447D-ABB0-1CA4B7692BC7}" type="presParOf" srcId="{A3B238C7-CEF7-4AEE-A068-30610E24C08E}" destId="{5AF3A697-2C06-4D88-A0B6-BED19E429571}" srcOrd="20" destOrd="0" presId="urn:microsoft.com/office/officeart/2008/layout/HexagonCluster"/>
    <dgm:cxn modelId="{2B99DCF3-B5F8-4F26-A19D-43AAD703A9A4}" type="presParOf" srcId="{5AF3A697-2C06-4D88-A0B6-BED19E429571}" destId="{422AAE49-5B1B-4344-828F-4B13B22D49DC}" srcOrd="0" destOrd="0" presId="urn:microsoft.com/office/officeart/2008/layout/HexagonCluster"/>
    <dgm:cxn modelId="{12E7F809-888F-4715-9512-214D9BDA3BB3}" type="presParOf" srcId="{A3B238C7-CEF7-4AEE-A068-30610E24C08E}" destId="{59FA96E8-FB22-432F-8D65-CDCA256D82A8}" srcOrd="21" destOrd="0" presId="urn:microsoft.com/office/officeart/2008/layout/HexagonCluster"/>
    <dgm:cxn modelId="{67FBBBF5-391D-4CF8-B703-ED6757D007EA}" type="presParOf" srcId="{59FA96E8-FB22-432F-8D65-CDCA256D82A8}" destId="{039527EA-7EAF-4555-9BF7-79AC045C5CE8}" srcOrd="0" destOrd="0" presId="urn:microsoft.com/office/officeart/2008/layout/HexagonCluster"/>
    <dgm:cxn modelId="{6A4B8B92-E044-481E-8482-B7049F90C4C0}" type="presParOf" srcId="{A3B238C7-CEF7-4AEE-A068-30610E24C08E}" destId="{13CFE234-6644-42E5-B1C9-25FA0F1D4291}" srcOrd="22" destOrd="0" presId="urn:microsoft.com/office/officeart/2008/layout/HexagonCluster"/>
    <dgm:cxn modelId="{70B4FBB2-4370-4D95-B638-C4BCE22147DE}" type="presParOf" srcId="{13CFE234-6644-42E5-B1C9-25FA0F1D4291}" destId="{FEF3130A-1B7F-480A-B68D-763536CE07B5}" srcOrd="0" destOrd="0" presId="urn:microsoft.com/office/officeart/2008/layout/HexagonCluster"/>
    <dgm:cxn modelId="{F8714322-407A-46E6-95CC-4E1C256FED96}" type="presParOf" srcId="{A3B238C7-CEF7-4AEE-A068-30610E24C08E}" destId="{7A167799-5F94-4136-B86F-BECAB2556CE4}" srcOrd="23" destOrd="0" presId="urn:microsoft.com/office/officeart/2008/layout/HexagonCluster"/>
    <dgm:cxn modelId="{4DDF95CB-6AFA-4931-B101-33269F206539}" type="presParOf" srcId="{7A167799-5F94-4136-B86F-BECAB2556CE4}" destId="{930ED69A-AF02-4B8E-A0F0-87CCE0B04832}"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7DF727-ECC2-474D-917F-19B6487FBA4E}" type="doc">
      <dgm:prSet loTypeId="urn:microsoft.com/office/officeart/2005/8/layout/hProcess9" loCatId="process" qsTypeId="urn:microsoft.com/office/officeart/2005/8/quickstyle/simple1" qsCatId="simple" csTypeId="urn:microsoft.com/office/officeart/2005/8/colors/accent1_2" csCatId="accent1" phldr="1"/>
      <dgm:spPr/>
    </dgm:pt>
    <dgm:pt modelId="{8B622B1F-2620-4B33-8CB2-7207DBC1E58D}">
      <dgm:prSet phldrT="[Text]"/>
      <dgm:spPr/>
      <dgm:t>
        <a:bodyPr/>
        <a:lstStyle/>
        <a:p>
          <a:r>
            <a:rPr lang="en-US" dirty="0"/>
            <a:t>Sept</a:t>
          </a:r>
        </a:p>
      </dgm:t>
    </dgm:pt>
    <dgm:pt modelId="{9CE54AF5-1957-48D0-ADFC-CF7CC9B621E0}" type="parTrans" cxnId="{AA42C61F-7E76-405C-A395-3231498DC15A}">
      <dgm:prSet/>
      <dgm:spPr/>
      <dgm:t>
        <a:bodyPr/>
        <a:lstStyle/>
        <a:p>
          <a:endParaRPr lang="en-US"/>
        </a:p>
      </dgm:t>
    </dgm:pt>
    <dgm:pt modelId="{737C54EA-CD1B-4CB6-8D60-D9A14261F321}" type="sibTrans" cxnId="{AA42C61F-7E76-405C-A395-3231498DC15A}">
      <dgm:prSet/>
      <dgm:spPr/>
      <dgm:t>
        <a:bodyPr/>
        <a:lstStyle/>
        <a:p>
          <a:endParaRPr lang="en-US"/>
        </a:p>
      </dgm:t>
    </dgm:pt>
    <dgm:pt modelId="{1B3E0A04-B0AD-48C7-9996-385D4EAE0B04}">
      <dgm:prSet phldrT="[Text]"/>
      <dgm:spPr/>
      <dgm:t>
        <a:bodyPr/>
        <a:lstStyle/>
        <a:p>
          <a:r>
            <a:rPr lang="en-US" dirty="0"/>
            <a:t>Oct</a:t>
          </a:r>
        </a:p>
      </dgm:t>
    </dgm:pt>
    <dgm:pt modelId="{76738DE3-E9B8-4B10-8B8D-05EFC0BD1C81}" type="parTrans" cxnId="{60F7B514-10AB-43D9-BBC1-EB25F7538BED}">
      <dgm:prSet/>
      <dgm:spPr/>
      <dgm:t>
        <a:bodyPr/>
        <a:lstStyle/>
        <a:p>
          <a:endParaRPr lang="en-US"/>
        </a:p>
      </dgm:t>
    </dgm:pt>
    <dgm:pt modelId="{9D4E58B2-583D-4A3B-8671-69F06489A228}" type="sibTrans" cxnId="{60F7B514-10AB-43D9-BBC1-EB25F7538BED}">
      <dgm:prSet/>
      <dgm:spPr/>
      <dgm:t>
        <a:bodyPr/>
        <a:lstStyle/>
        <a:p>
          <a:endParaRPr lang="en-US"/>
        </a:p>
      </dgm:t>
    </dgm:pt>
    <dgm:pt modelId="{66551592-64E1-40CC-B124-AE191AB6B2B4}">
      <dgm:prSet phldrT="[Text]"/>
      <dgm:spPr/>
      <dgm:t>
        <a:bodyPr/>
        <a:lstStyle/>
        <a:p>
          <a:r>
            <a:rPr lang="en-US" dirty="0"/>
            <a:t>Nov</a:t>
          </a:r>
        </a:p>
      </dgm:t>
    </dgm:pt>
    <dgm:pt modelId="{FDEC10A2-FB0C-417A-A84C-E1F2E2B88123}" type="parTrans" cxnId="{3A125F12-C727-443C-BB3B-CD9F78F6062E}">
      <dgm:prSet/>
      <dgm:spPr/>
      <dgm:t>
        <a:bodyPr/>
        <a:lstStyle/>
        <a:p>
          <a:endParaRPr lang="en-US"/>
        </a:p>
      </dgm:t>
    </dgm:pt>
    <dgm:pt modelId="{B1CF1D7D-66C7-4077-96A0-9671E747C626}" type="sibTrans" cxnId="{3A125F12-C727-443C-BB3B-CD9F78F6062E}">
      <dgm:prSet/>
      <dgm:spPr/>
      <dgm:t>
        <a:bodyPr/>
        <a:lstStyle/>
        <a:p>
          <a:endParaRPr lang="en-US"/>
        </a:p>
      </dgm:t>
    </dgm:pt>
    <dgm:pt modelId="{E2CCC795-9D11-47F8-954D-1E0864D62240}" type="pres">
      <dgm:prSet presAssocID="{B97DF727-ECC2-474D-917F-19B6487FBA4E}" presName="CompostProcess" presStyleCnt="0">
        <dgm:presLayoutVars>
          <dgm:dir/>
          <dgm:resizeHandles val="exact"/>
        </dgm:presLayoutVars>
      </dgm:prSet>
      <dgm:spPr/>
    </dgm:pt>
    <dgm:pt modelId="{0659974F-452D-4F55-B023-786FBDE4F0E4}" type="pres">
      <dgm:prSet presAssocID="{B97DF727-ECC2-474D-917F-19B6487FBA4E}" presName="arrow" presStyleLbl="bgShp" presStyleIdx="0" presStyleCnt="1"/>
      <dgm:spPr/>
    </dgm:pt>
    <dgm:pt modelId="{8E1C36B4-1C73-49FA-B1E7-4B59E9055135}" type="pres">
      <dgm:prSet presAssocID="{B97DF727-ECC2-474D-917F-19B6487FBA4E}" presName="linearProcess" presStyleCnt="0"/>
      <dgm:spPr/>
    </dgm:pt>
    <dgm:pt modelId="{765D6829-DA0A-4F86-B734-A4A7EC07BDB2}" type="pres">
      <dgm:prSet presAssocID="{8B622B1F-2620-4B33-8CB2-7207DBC1E58D}" presName="textNode" presStyleLbl="node1" presStyleIdx="0" presStyleCnt="3">
        <dgm:presLayoutVars>
          <dgm:bulletEnabled val="1"/>
        </dgm:presLayoutVars>
      </dgm:prSet>
      <dgm:spPr/>
    </dgm:pt>
    <dgm:pt modelId="{6D6C5FDF-72D4-4C93-841A-5BA004B7B353}" type="pres">
      <dgm:prSet presAssocID="{737C54EA-CD1B-4CB6-8D60-D9A14261F321}" presName="sibTrans" presStyleCnt="0"/>
      <dgm:spPr/>
    </dgm:pt>
    <dgm:pt modelId="{196098AD-8202-43C5-AF9E-EF7FFF780B55}" type="pres">
      <dgm:prSet presAssocID="{1B3E0A04-B0AD-48C7-9996-385D4EAE0B04}" presName="textNode" presStyleLbl="node1" presStyleIdx="1" presStyleCnt="3">
        <dgm:presLayoutVars>
          <dgm:bulletEnabled val="1"/>
        </dgm:presLayoutVars>
      </dgm:prSet>
      <dgm:spPr/>
    </dgm:pt>
    <dgm:pt modelId="{D7759DDD-C3B4-49D6-8D3E-4167CC4E9712}" type="pres">
      <dgm:prSet presAssocID="{9D4E58B2-583D-4A3B-8671-69F06489A228}" presName="sibTrans" presStyleCnt="0"/>
      <dgm:spPr/>
    </dgm:pt>
    <dgm:pt modelId="{FAB9E475-92AD-4C4D-B8CD-58500618A888}" type="pres">
      <dgm:prSet presAssocID="{66551592-64E1-40CC-B124-AE191AB6B2B4}" presName="textNode" presStyleLbl="node1" presStyleIdx="2" presStyleCnt="3">
        <dgm:presLayoutVars>
          <dgm:bulletEnabled val="1"/>
        </dgm:presLayoutVars>
      </dgm:prSet>
      <dgm:spPr/>
    </dgm:pt>
  </dgm:ptLst>
  <dgm:cxnLst>
    <dgm:cxn modelId="{3A125F12-C727-443C-BB3B-CD9F78F6062E}" srcId="{B97DF727-ECC2-474D-917F-19B6487FBA4E}" destId="{66551592-64E1-40CC-B124-AE191AB6B2B4}" srcOrd="2" destOrd="0" parTransId="{FDEC10A2-FB0C-417A-A84C-E1F2E2B88123}" sibTransId="{B1CF1D7D-66C7-4077-96A0-9671E747C626}"/>
    <dgm:cxn modelId="{60F7B514-10AB-43D9-BBC1-EB25F7538BED}" srcId="{B97DF727-ECC2-474D-917F-19B6487FBA4E}" destId="{1B3E0A04-B0AD-48C7-9996-385D4EAE0B04}" srcOrd="1" destOrd="0" parTransId="{76738DE3-E9B8-4B10-8B8D-05EFC0BD1C81}" sibTransId="{9D4E58B2-583D-4A3B-8671-69F06489A228}"/>
    <dgm:cxn modelId="{AA42C61F-7E76-405C-A395-3231498DC15A}" srcId="{B97DF727-ECC2-474D-917F-19B6487FBA4E}" destId="{8B622B1F-2620-4B33-8CB2-7207DBC1E58D}" srcOrd="0" destOrd="0" parTransId="{9CE54AF5-1957-48D0-ADFC-CF7CC9B621E0}" sibTransId="{737C54EA-CD1B-4CB6-8D60-D9A14261F321}"/>
    <dgm:cxn modelId="{CF83AC82-E96B-426B-B857-C0664075E4E7}" type="presOf" srcId="{1B3E0A04-B0AD-48C7-9996-385D4EAE0B04}" destId="{196098AD-8202-43C5-AF9E-EF7FFF780B55}" srcOrd="0" destOrd="0" presId="urn:microsoft.com/office/officeart/2005/8/layout/hProcess9"/>
    <dgm:cxn modelId="{9A768CAE-0F2E-41A4-A6A3-070372B3B8DE}" type="presOf" srcId="{66551592-64E1-40CC-B124-AE191AB6B2B4}" destId="{FAB9E475-92AD-4C4D-B8CD-58500618A888}" srcOrd="0" destOrd="0" presId="urn:microsoft.com/office/officeart/2005/8/layout/hProcess9"/>
    <dgm:cxn modelId="{C01C7AC3-97FB-46B7-A905-A0C1F233851E}" type="presOf" srcId="{8B622B1F-2620-4B33-8CB2-7207DBC1E58D}" destId="{765D6829-DA0A-4F86-B734-A4A7EC07BDB2}" srcOrd="0" destOrd="0" presId="urn:microsoft.com/office/officeart/2005/8/layout/hProcess9"/>
    <dgm:cxn modelId="{876975E0-D3F7-42DA-8872-94FDD2B35E96}" type="presOf" srcId="{B97DF727-ECC2-474D-917F-19B6487FBA4E}" destId="{E2CCC795-9D11-47F8-954D-1E0864D62240}" srcOrd="0" destOrd="0" presId="urn:microsoft.com/office/officeart/2005/8/layout/hProcess9"/>
    <dgm:cxn modelId="{E05F301D-C942-473B-A3FE-7ACEBB75C6DF}" type="presParOf" srcId="{E2CCC795-9D11-47F8-954D-1E0864D62240}" destId="{0659974F-452D-4F55-B023-786FBDE4F0E4}" srcOrd="0" destOrd="0" presId="urn:microsoft.com/office/officeart/2005/8/layout/hProcess9"/>
    <dgm:cxn modelId="{7BFBE72C-32A0-400C-844B-2B3CC78C3F4E}" type="presParOf" srcId="{E2CCC795-9D11-47F8-954D-1E0864D62240}" destId="{8E1C36B4-1C73-49FA-B1E7-4B59E9055135}" srcOrd="1" destOrd="0" presId="urn:microsoft.com/office/officeart/2005/8/layout/hProcess9"/>
    <dgm:cxn modelId="{FAE91990-1F76-4190-ADE6-5118B9A06E02}" type="presParOf" srcId="{8E1C36B4-1C73-49FA-B1E7-4B59E9055135}" destId="{765D6829-DA0A-4F86-B734-A4A7EC07BDB2}" srcOrd="0" destOrd="0" presId="urn:microsoft.com/office/officeart/2005/8/layout/hProcess9"/>
    <dgm:cxn modelId="{7460E932-871E-4065-AF60-7FF04E4DE1F8}" type="presParOf" srcId="{8E1C36B4-1C73-49FA-B1E7-4B59E9055135}" destId="{6D6C5FDF-72D4-4C93-841A-5BA004B7B353}" srcOrd="1" destOrd="0" presId="urn:microsoft.com/office/officeart/2005/8/layout/hProcess9"/>
    <dgm:cxn modelId="{B750E176-6B5C-4186-BA15-E27BB8693A90}" type="presParOf" srcId="{8E1C36B4-1C73-49FA-B1E7-4B59E9055135}" destId="{196098AD-8202-43C5-AF9E-EF7FFF780B55}" srcOrd="2" destOrd="0" presId="urn:microsoft.com/office/officeart/2005/8/layout/hProcess9"/>
    <dgm:cxn modelId="{2D8B6C83-8CA4-4701-8981-38BB362DF289}" type="presParOf" srcId="{8E1C36B4-1C73-49FA-B1E7-4B59E9055135}" destId="{D7759DDD-C3B4-49D6-8D3E-4167CC4E9712}" srcOrd="3" destOrd="0" presId="urn:microsoft.com/office/officeart/2005/8/layout/hProcess9"/>
    <dgm:cxn modelId="{03611875-3811-4BC1-9A00-28F625755060}" type="presParOf" srcId="{8E1C36B4-1C73-49FA-B1E7-4B59E9055135}" destId="{FAB9E475-92AD-4C4D-B8CD-58500618A88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D35D0-803E-453E-8EB8-1AEA9B41F91E}">
      <dsp:nvSpPr>
        <dsp:cNvPr id="0" name=""/>
        <dsp:cNvSpPr/>
      </dsp:nvSpPr>
      <dsp:spPr>
        <a:xfrm rot="5400000">
          <a:off x="1011273" y="635523"/>
          <a:ext cx="535656" cy="60982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E98583-6AE3-4E75-ACDC-B54CC4C52246}">
      <dsp:nvSpPr>
        <dsp:cNvPr id="0" name=""/>
        <dsp:cNvSpPr/>
      </dsp:nvSpPr>
      <dsp:spPr>
        <a:xfrm>
          <a:off x="869356" y="41737"/>
          <a:ext cx="901730" cy="63118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Results</a:t>
          </a:r>
        </a:p>
      </dsp:txBody>
      <dsp:txXfrm>
        <a:off x="900173" y="72554"/>
        <a:ext cx="840096" cy="569547"/>
      </dsp:txXfrm>
    </dsp:sp>
    <dsp:sp modelId="{E270C203-DAD5-4B81-A6EE-25C7F3B34CBC}">
      <dsp:nvSpPr>
        <dsp:cNvPr id="0" name=""/>
        <dsp:cNvSpPr/>
      </dsp:nvSpPr>
      <dsp:spPr>
        <a:xfrm>
          <a:off x="1771086" y="101934"/>
          <a:ext cx="655832" cy="510149"/>
        </a:xfrm>
        <a:prstGeom prst="rect">
          <a:avLst/>
        </a:prstGeom>
        <a:noFill/>
        <a:ln>
          <a:noFill/>
        </a:ln>
        <a:effectLst/>
      </dsp:spPr>
      <dsp:style>
        <a:lnRef idx="0">
          <a:scrgbClr r="0" g="0" b="0"/>
        </a:lnRef>
        <a:fillRef idx="0">
          <a:scrgbClr r="0" g="0" b="0"/>
        </a:fillRef>
        <a:effectRef idx="0">
          <a:scrgbClr r="0" g="0" b="0"/>
        </a:effectRef>
        <a:fontRef idx="minor"/>
      </dsp:style>
    </dsp:sp>
    <dsp:sp modelId="{B282EEAF-DDA9-4044-A9A3-156B53D6D117}">
      <dsp:nvSpPr>
        <dsp:cNvPr id="0" name=""/>
        <dsp:cNvSpPr/>
      </dsp:nvSpPr>
      <dsp:spPr>
        <a:xfrm rot="5400000">
          <a:off x="1758903" y="1344548"/>
          <a:ext cx="535656" cy="60982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5C45C0-3FD8-4300-9AD0-4D4C0E982B7C}">
      <dsp:nvSpPr>
        <dsp:cNvPr id="0" name=""/>
        <dsp:cNvSpPr/>
      </dsp:nvSpPr>
      <dsp:spPr>
        <a:xfrm>
          <a:off x="1616986" y="750762"/>
          <a:ext cx="901730" cy="63118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Population Indictors</a:t>
          </a:r>
        </a:p>
      </dsp:txBody>
      <dsp:txXfrm>
        <a:off x="1647803" y="781579"/>
        <a:ext cx="840096" cy="569547"/>
      </dsp:txXfrm>
    </dsp:sp>
    <dsp:sp modelId="{138493B6-3F08-4727-AE24-E55638D48478}">
      <dsp:nvSpPr>
        <dsp:cNvPr id="0" name=""/>
        <dsp:cNvSpPr/>
      </dsp:nvSpPr>
      <dsp:spPr>
        <a:xfrm>
          <a:off x="2518717" y="810960"/>
          <a:ext cx="655832" cy="510149"/>
        </a:xfrm>
        <a:prstGeom prst="rect">
          <a:avLst/>
        </a:prstGeom>
        <a:noFill/>
        <a:ln>
          <a:noFill/>
        </a:ln>
        <a:effectLst/>
      </dsp:spPr>
      <dsp:style>
        <a:lnRef idx="0">
          <a:scrgbClr r="0" g="0" b="0"/>
        </a:lnRef>
        <a:fillRef idx="0">
          <a:scrgbClr r="0" g="0" b="0"/>
        </a:fillRef>
        <a:effectRef idx="0">
          <a:scrgbClr r="0" g="0" b="0"/>
        </a:effectRef>
        <a:fontRef idx="minor"/>
      </dsp:style>
    </dsp:sp>
    <dsp:sp modelId="{A77DD014-8394-40A0-9C25-A17F1FB40067}">
      <dsp:nvSpPr>
        <dsp:cNvPr id="0" name=""/>
        <dsp:cNvSpPr/>
      </dsp:nvSpPr>
      <dsp:spPr>
        <a:xfrm rot="5400000">
          <a:off x="2506533" y="2053574"/>
          <a:ext cx="535656" cy="60982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728013-6402-466E-B53F-C534428D4330}">
      <dsp:nvSpPr>
        <dsp:cNvPr id="0" name=""/>
        <dsp:cNvSpPr/>
      </dsp:nvSpPr>
      <dsp:spPr>
        <a:xfrm>
          <a:off x="2364617" y="1459788"/>
          <a:ext cx="901730" cy="63118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Hone in on inequities</a:t>
          </a:r>
        </a:p>
      </dsp:txBody>
      <dsp:txXfrm>
        <a:off x="2395434" y="1490605"/>
        <a:ext cx="840096" cy="569547"/>
      </dsp:txXfrm>
    </dsp:sp>
    <dsp:sp modelId="{BE10C718-AA54-40F8-9C14-C382641EFFEF}">
      <dsp:nvSpPr>
        <dsp:cNvPr id="0" name=""/>
        <dsp:cNvSpPr/>
      </dsp:nvSpPr>
      <dsp:spPr>
        <a:xfrm>
          <a:off x="3266347" y="1519985"/>
          <a:ext cx="655832" cy="510149"/>
        </a:xfrm>
        <a:prstGeom prst="rect">
          <a:avLst/>
        </a:prstGeom>
        <a:noFill/>
        <a:ln>
          <a:noFill/>
        </a:ln>
        <a:effectLst/>
      </dsp:spPr>
      <dsp:style>
        <a:lnRef idx="0">
          <a:scrgbClr r="0" g="0" b="0"/>
        </a:lnRef>
        <a:fillRef idx="0">
          <a:scrgbClr r="0" g="0" b="0"/>
        </a:fillRef>
        <a:effectRef idx="0">
          <a:scrgbClr r="0" g="0" b="0"/>
        </a:effectRef>
        <a:fontRef idx="minor"/>
      </dsp:style>
    </dsp:sp>
    <dsp:sp modelId="{5542A0A9-4DD1-4733-9655-65946453232E}">
      <dsp:nvSpPr>
        <dsp:cNvPr id="0" name=""/>
        <dsp:cNvSpPr/>
      </dsp:nvSpPr>
      <dsp:spPr>
        <a:xfrm rot="5400000">
          <a:off x="3254163" y="2762599"/>
          <a:ext cx="535656" cy="60982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C011CA-733D-49BD-BE03-1C42BEB21991}">
      <dsp:nvSpPr>
        <dsp:cNvPr id="0" name=""/>
        <dsp:cNvSpPr/>
      </dsp:nvSpPr>
      <dsp:spPr>
        <a:xfrm>
          <a:off x="3112247" y="2168813"/>
          <a:ext cx="901730" cy="63118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Strategies</a:t>
          </a:r>
        </a:p>
      </dsp:txBody>
      <dsp:txXfrm>
        <a:off x="3143064" y="2199630"/>
        <a:ext cx="840096" cy="569547"/>
      </dsp:txXfrm>
    </dsp:sp>
    <dsp:sp modelId="{809A4289-6E28-46C8-9A73-C92C12CBD11B}">
      <dsp:nvSpPr>
        <dsp:cNvPr id="0" name=""/>
        <dsp:cNvSpPr/>
      </dsp:nvSpPr>
      <dsp:spPr>
        <a:xfrm>
          <a:off x="4013977" y="2229011"/>
          <a:ext cx="655832" cy="510149"/>
        </a:xfrm>
        <a:prstGeom prst="rect">
          <a:avLst/>
        </a:prstGeom>
        <a:noFill/>
        <a:ln>
          <a:noFill/>
        </a:ln>
        <a:effectLst/>
      </dsp:spPr>
      <dsp:style>
        <a:lnRef idx="0">
          <a:scrgbClr r="0" g="0" b="0"/>
        </a:lnRef>
        <a:fillRef idx="0">
          <a:scrgbClr r="0" g="0" b="0"/>
        </a:fillRef>
        <a:effectRef idx="0">
          <a:scrgbClr r="0" g="0" b="0"/>
        </a:effectRef>
        <a:fontRef idx="minor"/>
      </dsp:style>
    </dsp:sp>
    <dsp:sp modelId="{CC755C63-924A-427D-AA65-7B91141BFE8D}">
      <dsp:nvSpPr>
        <dsp:cNvPr id="0" name=""/>
        <dsp:cNvSpPr/>
      </dsp:nvSpPr>
      <dsp:spPr>
        <a:xfrm rot="5400000">
          <a:off x="4001793" y="3471625"/>
          <a:ext cx="535656" cy="60982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E43936-9472-404C-B96A-C810377041C4}">
      <dsp:nvSpPr>
        <dsp:cNvPr id="0" name=""/>
        <dsp:cNvSpPr/>
      </dsp:nvSpPr>
      <dsp:spPr>
        <a:xfrm>
          <a:off x="3859877" y="2877839"/>
          <a:ext cx="901730" cy="63118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Strategy Measures</a:t>
          </a:r>
        </a:p>
      </dsp:txBody>
      <dsp:txXfrm>
        <a:off x="3890694" y="2908656"/>
        <a:ext cx="840096" cy="569547"/>
      </dsp:txXfrm>
    </dsp:sp>
    <dsp:sp modelId="{7ED46709-5D18-4082-8320-9A7C876A273E}">
      <dsp:nvSpPr>
        <dsp:cNvPr id="0" name=""/>
        <dsp:cNvSpPr/>
      </dsp:nvSpPr>
      <dsp:spPr>
        <a:xfrm>
          <a:off x="4761607" y="2938036"/>
          <a:ext cx="655832" cy="510149"/>
        </a:xfrm>
        <a:prstGeom prst="rect">
          <a:avLst/>
        </a:prstGeom>
        <a:noFill/>
        <a:ln>
          <a:noFill/>
        </a:ln>
        <a:effectLst/>
      </dsp:spPr>
      <dsp:style>
        <a:lnRef idx="0">
          <a:scrgbClr r="0" g="0" b="0"/>
        </a:lnRef>
        <a:fillRef idx="0">
          <a:scrgbClr r="0" g="0" b="0"/>
        </a:fillRef>
        <a:effectRef idx="0">
          <a:scrgbClr r="0" g="0" b="0"/>
        </a:effectRef>
        <a:fontRef idx="minor"/>
      </dsp:style>
    </dsp:sp>
    <dsp:sp modelId="{154F37D1-ED84-49D0-A344-C0FF78290DD9}">
      <dsp:nvSpPr>
        <dsp:cNvPr id="0" name=""/>
        <dsp:cNvSpPr/>
      </dsp:nvSpPr>
      <dsp:spPr>
        <a:xfrm rot="5400000">
          <a:off x="4749423" y="4180650"/>
          <a:ext cx="535656" cy="60982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0E2FC0-90CF-4D90-8CD7-7EFCBDFC71B1}">
      <dsp:nvSpPr>
        <dsp:cNvPr id="0" name=""/>
        <dsp:cNvSpPr/>
      </dsp:nvSpPr>
      <dsp:spPr>
        <a:xfrm>
          <a:off x="4607507" y="3586864"/>
          <a:ext cx="901730" cy="63118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Activity Planning </a:t>
          </a:r>
        </a:p>
      </dsp:txBody>
      <dsp:txXfrm>
        <a:off x="4638324" y="3617681"/>
        <a:ext cx="840096" cy="569547"/>
      </dsp:txXfrm>
    </dsp:sp>
    <dsp:sp modelId="{2581DE57-6DC4-44F2-BD88-63DE744BA0FE}">
      <dsp:nvSpPr>
        <dsp:cNvPr id="0" name=""/>
        <dsp:cNvSpPr/>
      </dsp:nvSpPr>
      <dsp:spPr>
        <a:xfrm>
          <a:off x="5509237" y="3647062"/>
          <a:ext cx="655832" cy="510149"/>
        </a:xfrm>
        <a:prstGeom prst="rect">
          <a:avLst/>
        </a:prstGeom>
        <a:noFill/>
        <a:ln>
          <a:noFill/>
        </a:ln>
        <a:effectLst/>
      </dsp:spPr>
      <dsp:style>
        <a:lnRef idx="0">
          <a:scrgbClr r="0" g="0" b="0"/>
        </a:lnRef>
        <a:fillRef idx="0">
          <a:scrgbClr r="0" g="0" b="0"/>
        </a:fillRef>
        <a:effectRef idx="0">
          <a:scrgbClr r="0" g="0" b="0"/>
        </a:effectRef>
        <a:fontRef idx="minor"/>
      </dsp:style>
    </dsp:sp>
    <dsp:sp modelId="{0C5B8A8A-88CB-42EC-A5E1-1A0AA70FA76E}">
      <dsp:nvSpPr>
        <dsp:cNvPr id="0" name=""/>
        <dsp:cNvSpPr/>
      </dsp:nvSpPr>
      <dsp:spPr>
        <a:xfrm rot="5400000">
          <a:off x="5497054" y="4889676"/>
          <a:ext cx="535656" cy="60982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6F4651-8249-4006-9677-FFBD34ACEAC7}">
      <dsp:nvSpPr>
        <dsp:cNvPr id="0" name=""/>
        <dsp:cNvSpPr/>
      </dsp:nvSpPr>
      <dsp:spPr>
        <a:xfrm>
          <a:off x="5355137" y="4295890"/>
          <a:ext cx="901730" cy="63118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Budgeting</a:t>
          </a:r>
        </a:p>
      </dsp:txBody>
      <dsp:txXfrm>
        <a:off x="5385954" y="4326707"/>
        <a:ext cx="840096" cy="569547"/>
      </dsp:txXfrm>
    </dsp:sp>
    <dsp:sp modelId="{0E02FEA8-2535-40AD-97D6-083CBD527C7F}">
      <dsp:nvSpPr>
        <dsp:cNvPr id="0" name=""/>
        <dsp:cNvSpPr/>
      </dsp:nvSpPr>
      <dsp:spPr>
        <a:xfrm>
          <a:off x="6256867" y="4356088"/>
          <a:ext cx="655832" cy="510149"/>
        </a:xfrm>
        <a:prstGeom prst="rect">
          <a:avLst/>
        </a:prstGeom>
        <a:noFill/>
        <a:ln>
          <a:noFill/>
        </a:ln>
        <a:effectLst/>
      </dsp:spPr>
      <dsp:style>
        <a:lnRef idx="0">
          <a:scrgbClr r="0" g="0" b="0"/>
        </a:lnRef>
        <a:fillRef idx="0">
          <a:scrgbClr r="0" g="0" b="0"/>
        </a:fillRef>
        <a:effectRef idx="0">
          <a:scrgbClr r="0" g="0" b="0"/>
        </a:effectRef>
        <a:fontRef idx="minor"/>
      </dsp:style>
    </dsp:sp>
    <dsp:sp modelId="{A7D69B1A-0B35-465F-BCE1-2F8D2443EDB0}">
      <dsp:nvSpPr>
        <dsp:cNvPr id="0" name=""/>
        <dsp:cNvSpPr/>
      </dsp:nvSpPr>
      <dsp:spPr>
        <a:xfrm rot="5400000">
          <a:off x="6292931" y="5574723"/>
          <a:ext cx="535656" cy="60982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F4ACD4-8060-4FCE-B034-34E8A1E527BE}">
      <dsp:nvSpPr>
        <dsp:cNvPr id="0" name=""/>
        <dsp:cNvSpPr/>
      </dsp:nvSpPr>
      <dsp:spPr>
        <a:xfrm>
          <a:off x="6102767" y="5004915"/>
          <a:ext cx="998224" cy="58322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Commit</a:t>
          </a:r>
        </a:p>
      </dsp:txBody>
      <dsp:txXfrm>
        <a:off x="6131243" y="5033391"/>
        <a:ext cx="941272" cy="526272"/>
      </dsp:txXfrm>
    </dsp:sp>
    <dsp:sp modelId="{38600254-CC9E-4103-8B82-C62B46DEBADB}">
      <dsp:nvSpPr>
        <dsp:cNvPr id="0" name=""/>
        <dsp:cNvSpPr/>
      </dsp:nvSpPr>
      <dsp:spPr>
        <a:xfrm>
          <a:off x="7052745" y="5041134"/>
          <a:ext cx="655832" cy="510149"/>
        </a:xfrm>
        <a:prstGeom prst="rect">
          <a:avLst/>
        </a:prstGeom>
        <a:noFill/>
        <a:ln>
          <a:noFill/>
        </a:ln>
        <a:effectLst/>
      </dsp:spPr>
      <dsp:style>
        <a:lnRef idx="0">
          <a:scrgbClr r="0" g="0" b="0"/>
        </a:lnRef>
        <a:fillRef idx="0">
          <a:scrgbClr r="0" g="0" b="0"/>
        </a:fillRef>
        <a:effectRef idx="0">
          <a:scrgbClr r="0" g="0" b="0"/>
        </a:effectRef>
        <a:fontRef idx="minor"/>
      </dsp:style>
    </dsp:sp>
    <dsp:sp modelId="{FF38D60E-7192-449A-9C00-59A9AB4B7E27}">
      <dsp:nvSpPr>
        <dsp:cNvPr id="0" name=""/>
        <dsp:cNvSpPr/>
      </dsp:nvSpPr>
      <dsp:spPr>
        <a:xfrm>
          <a:off x="6850398" y="5689962"/>
          <a:ext cx="901730" cy="63118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Work begins</a:t>
          </a:r>
        </a:p>
      </dsp:txBody>
      <dsp:txXfrm>
        <a:off x="6881215" y="5720779"/>
        <a:ext cx="840096" cy="569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9D7A2-7D0D-4D7B-B845-77A9603CAFD5}">
      <dsp:nvSpPr>
        <dsp:cNvPr id="0" name=""/>
        <dsp:cNvSpPr/>
      </dsp:nvSpPr>
      <dsp:spPr>
        <a:xfrm>
          <a:off x="1468551" y="3057246"/>
          <a:ext cx="1706523" cy="1465366"/>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DIVERSITY OF PARTICIPANTS</a:t>
          </a:r>
        </a:p>
      </dsp:txBody>
      <dsp:txXfrm>
        <a:off x="1732875" y="3284217"/>
        <a:ext cx="1177875" cy="1011424"/>
      </dsp:txXfrm>
    </dsp:sp>
    <dsp:sp modelId="{804A20C1-88B0-4F5C-A10B-272D5DD85258}">
      <dsp:nvSpPr>
        <dsp:cNvPr id="0" name=""/>
        <dsp:cNvSpPr/>
      </dsp:nvSpPr>
      <dsp:spPr>
        <a:xfrm>
          <a:off x="1509269" y="3712556"/>
          <a:ext cx="199064" cy="17172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F739BC-D44F-4B6F-8C39-30B90E9FDDF1}">
      <dsp:nvSpPr>
        <dsp:cNvPr id="0" name=""/>
        <dsp:cNvSpPr/>
      </dsp:nvSpPr>
      <dsp:spPr>
        <a:xfrm>
          <a:off x="0" y="2247190"/>
          <a:ext cx="1706523" cy="146536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4000" r="-14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3287D9-7792-4992-AFC7-5D8CA879D57B}">
      <dsp:nvSpPr>
        <dsp:cNvPr id="0" name=""/>
        <dsp:cNvSpPr/>
      </dsp:nvSpPr>
      <dsp:spPr>
        <a:xfrm>
          <a:off x="1169050" y="3518181"/>
          <a:ext cx="199064" cy="17172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B451D7-3968-480F-8978-5BC16CF9A896}">
      <dsp:nvSpPr>
        <dsp:cNvPr id="0" name=""/>
        <dsp:cNvSpPr/>
      </dsp:nvSpPr>
      <dsp:spPr>
        <a:xfrm>
          <a:off x="2937102" y="2242944"/>
          <a:ext cx="1706523" cy="1465366"/>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DIRECT INVOLVEMENT</a:t>
          </a:r>
        </a:p>
      </dsp:txBody>
      <dsp:txXfrm>
        <a:off x="3201426" y="2469915"/>
        <a:ext cx="1177875" cy="1011424"/>
      </dsp:txXfrm>
    </dsp:sp>
    <dsp:sp modelId="{B5B4A21A-4C10-43AC-A898-DDFB5E23DF07}">
      <dsp:nvSpPr>
        <dsp:cNvPr id="0" name=""/>
        <dsp:cNvSpPr/>
      </dsp:nvSpPr>
      <dsp:spPr>
        <a:xfrm>
          <a:off x="4111582" y="3510160"/>
          <a:ext cx="199064" cy="17172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BD9584-13D7-4225-B61C-C36998E0D96F}">
      <dsp:nvSpPr>
        <dsp:cNvPr id="0" name=""/>
        <dsp:cNvSpPr/>
      </dsp:nvSpPr>
      <dsp:spPr>
        <a:xfrm>
          <a:off x="4524189" y="3159204"/>
          <a:ext cx="1706523" cy="1465366"/>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65000" r="-6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4A2F4E-CD94-4041-8F80-5F81A35E77D4}">
      <dsp:nvSpPr>
        <dsp:cNvPr id="0" name=""/>
        <dsp:cNvSpPr/>
      </dsp:nvSpPr>
      <dsp:spPr>
        <a:xfrm>
          <a:off x="4446371" y="3706423"/>
          <a:ext cx="199064" cy="17172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A6F75B-1ED4-4D51-A5F2-76620C78C68D}">
      <dsp:nvSpPr>
        <dsp:cNvPr id="0" name=""/>
        <dsp:cNvSpPr/>
      </dsp:nvSpPr>
      <dsp:spPr>
        <a:xfrm>
          <a:off x="1468551" y="1437606"/>
          <a:ext cx="1706523" cy="1465366"/>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EMPOWERMENT</a:t>
          </a:r>
        </a:p>
      </dsp:txBody>
      <dsp:txXfrm>
        <a:off x="1732875" y="1664577"/>
        <a:ext cx="1177875" cy="1011424"/>
      </dsp:txXfrm>
    </dsp:sp>
    <dsp:sp modelId="{F774FADA-371C-4A35-9185-411765368190}">
      <dsp:nvSpPr>
        <dsp:cNvPr id="0" name=""/>
        <dsp:cNvSpPr/>
      </dsp:nvSpPr>
      <dsp:spPr>
        <a:xfrm>
          <a:off x="2637601" y="1465442"/>
          <a:ext cx="199064" cy="17172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FF8ACD-56E2-4CCC-96ED-252D57807A69}">
      <dsp:nvSpPr>
        <dsp:cNvPr id="0" name=""/>
        <dsp:cNvSpPr/>
      </dsp:nvSpPr>
      <dsp:spPr>
        <a:xfrm>
          <a:off x="2937102" y="622833"/>
          <a:ext cx="1706523" cy="1465366"/>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B15B6D-86D3-48CC-9C1A-CAF5C7ED85A6}">
      <dsp:nvSpPr>
        <dsp:cNvPr id="0" name=""/>
        <dsp:cNvSpPr/>
      </dsp:nvSpPr>
      <dsp:spPr>
        <a:xfrm>
          <a:off x="2985059" y="1272009"/>
          <a:ext cx="199064" cy="17172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EA4D6F-F17D-44D7-917E-B9C98829E601}">
      <dsp:nvSpPr>
        <dsp:cNvPr id="0" name=""/>
        <dsp:cNvSpPr/>
      </dsp:nvSpPr>
      <dsp:spPr>
        <a:xfrm>
          <a:off x="4404749" y="1434304"/>
          <a:ext cx="1706523" cy="1465366"/>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ACCESSIBILIY</a:t>
          </a:r>
        </a:p>
      </dsp:txBody>
      <dsp:txXfrm>
        <a:off x="4669073" y="1661275"/>
        <a:ext cx="1177875" cy="1011424"/>
      </dsp:txXfrm>
    </dsp:sp>
    <dsp:sp modelId="{8C4755C7-19F0-4930-9E1E-6F77A3D9FC71}">
      <dsp:nvSpPr>
        <dsp:cNvPr id="0" name=""/>
        <dsp:cNvSpPr/>
      </dsp:nvSpPr>
      <dsp:spPr>
        <a:xfrm>
          <a:off x="5881444" y="2083481"/>
          <a:ext cx="199064" cy="17172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724C1D-D6EB-40EA-9B9C-F17F158390DA}">
      <dsp:nvSpPr>
        <dsp:cNvPr id="0" name=""/>
        <dsp:cNvSpPr/>
      </dsp:nvSpPr>
      <dsp:spPr>
        <a:xfrm>
          <a:off x="5873300" y="2258041"/>
          <a:ext cx="1706523" cy="1465366"/>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41000" r="-41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FCCF0C-9778-43D5-AE00-13EDCDC09197}">
      <dsp:nvSpPr>
        <dsp:cNvPr id="0" name=""/>
        <dsp:cNvSpPr/>
      </dsp:nvSpPr>
      <dsp:spPr>
        <a:xfrm>
          <a:off x="6206281" y="2284461"/>
          <a:ext cx="199064" cy="17172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36D3BE-B70D-4DB1-851F-2E75ACAEAE65}">
      <dsp:nvSpPr>
        <dsp:cNvPr id="0" name=""/>
        <dsp:cNvSpPr/>
      </dsp:nvSpPr>
      <dsp:spPr>
        <a:xfrm>
          <a:off x="5873300" y="638401"/>
          <a:ext cx="1706523" cy="1465366"/>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TRANSPARENCY</a:t>
          </a:r>
        </a:p>
      </dsp:txBody>
      <dsp:txXfrm>
        <a:off x="6137624" y="865372"/>
        <a:ext cx="1177875" cy="1011424"/>
      </dsp:txXfrm>
    </dsp:sp>
    <dsp:sp modelId="{7C9255F1-694D-494D-A378-8886790E300F}">
      <dsp:nvSpPr>
        <dsp:cNvPr id="0" name=""/>
        <dsp:cNvSpPr/>
      </dsp:nvSpPr>
      <dsp:spPr>
        <a:xfrm>
          <a:off x="7349995" y="1295127"/>
          <a:ext cx="199064" cy="17172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ECC6C9-2135-41B3-940F-B0FC4F42F51E}">
      <dsp:nvSpPr>
        <dsp:cNvPr id="0" name=""/>
        <dsp:cNvSpPr/>
      </dsp:nvSpPr>
      <dsp:spPr>
        <a:xfrm>
          <a:off x="7341852" y="1456006"/>
          <a:ext cx="1706523" cy="1465366"/>
        </a:xfrm>
        <a:prstGeom prst="hexagon">
          <a:avLst>
            <a:gd name="adj" fmla="val 25000"/>
            <a:gd name="vf" fmla="val 115470"/>
          </a:avLst>
        </a:prstGeom>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43000" r="-43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A3686C-8959-40E0-86EA-46E039AE75CB}">
      <dsp:nvSpPr>
        <dsp:cNvPr id="0" name=""/>
        <dsp:cNvSpPr/>
      </dsp:nvSpPr>
      <dsp:spPr>
        <a:xfrm>
          <a:off x="7682071" y="1488559"/>
          <a:ext cx="199064" cy="17172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2AAE49-5B1B-4344-828F-4B13B22D49DC}">
      <dsp:nvSpPr>
        <dsp:cNvPr id="0" name=""/>
        <dsp:cNvSpPr/>
      </dsp:nvSpPr>
      <dsp:spPr>
        <a:xfrm>
          <a:off x="7341852" y="3073287"/>
          <a:ext cx="1706523" cy="1465366"/>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SHARED RESPONSBILITY</a:t>
          </a:r>
        </a:p>
      </dsp:txBody>
      <dsp:txXfrm>
        <a:off x="7606176" y="3300258"/>
        <a:ext cx="1177875" cy="1011424"/>
      </dsp:txXfrm>
    </dsp:sp>
    <dsp:sp modelId="{039527EA-7EAF-4555-9BF7-79AC045C5CE8}">
      <dsp:nvSpPr>
        <dsp:cNvPr id="0" name=""/>
        <dsp:cNvSpPr/>
      </dsp:nvSpPr>
      <dsp:spPr>
        <a:xfrm>
          <a:off x="7680261" y="4356544"/>
          <a:ext cx="199064" cy="17172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F3130A-1B7F-480A-B68D-763536CE07B5}">
      <dsp:nvSpPr>
        <dsp:cNvPr id="0" name=""/>
        <dsp:cNvSpPr/>
      </dsp:nvSpPr>
      <dsp:spPr>
        <a:xfrm>
          <a:off x="5873300" y="3875322"/>
          <a:ext cx="1706523" cy="1465366"/>
        </a:xfrm>
        <a:prstGeom prst="hexagon">
          <a:avLst>
            <a:gd name="adj" fmla="val 25000"/>
            <a:gd name="vf" fmla="val 115470"/>
          </a:avLst>
        </a:prstGeom>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14000" r="-14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0ED69A-AF02-4B8E-A0F0-87CCE0B04832}">
      <dsp:nvSpPr>
        <dsp:cNvPr id="0" name=""/>
        <dsp:cNvSpPr/>
      </dsp:nvSpPr>
      <dsp:spPr>
        <a:xfrm>
          <a:off x="7363568" y="4518366"/>
          <a:ext cx="199064" cy="17172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9974F-452D-4F55-B023-786FBDE4F0E4}">
      <dsp:nvSpPr>
        <dsp:cNvPr id="0" name=""/>
        <dsp:cNvSpPr/>
      </dsp:nvSpPr>
      <dsp:spPr>
        <a:xfrm>
          <a:off x="829683" y="0"/>
          <a:ext cx="9403079"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5D6829-DA0A-4F86-B734-A4A7EC07BDB2}">
      <dsp:nvSpPr>
        <dsp:cNvPr id="0" name=""/>
        <dsp:cNvSpPr/>
      </dsp:nvSpPr>
      <dsp:spPr>
        <a:xfrm>
          <a:off x="0" y="1305401"/>
          <a:ext cx="3318734"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Sept</a:t>
          </a:r>
        </a:p>
      </dsp:txBody>
      <dsp:txXfrm>
        <a:off x="84966" y="1390367"/>
        <a:ext cx="3148802" cy="1570603"/>
      </dsp:txXfrm>
    </dsp:sp>
    <dsp:sp modelId="{196098AD-8202-43C5-AF9E-EF7FFF780B55}">
      <dsp:nvSpPr>
        <dsp:cNvPr id="0" name=""/>
        <dsp:cNvSpPr/>
      </dsp:nvSpPr>
      <dsp:spPr>
        <a:xfrm>
          <a:off x="3871856" y="1305401"/>
          <a:ext cx="3318734"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Oct</a:t>
          </a:r>
        </a:p>
      </dsp:txBody>
      <dsp:txXfrm>
        <a:off x="3956822" y="1390367"/>
        <a:ext cx="3148802" cy="1570603"/>
      </dsp:txXfrm>
    </dsp:sp>
    <dsp:sp modelId="{FAB9E475-92AD-4C4D-B8CD-58500618A888}">
      <dsp:nvSpPr>
        <dsp:cNvPr id="0" name=""/>
        <dsp:cNvSpPr/>
      </dsp:nvSpPr>
      <dsp:spPr>
        <a:xfrm>
          <a:off x="7743712" y="1305401"/>
          <a:ext cx="3318734"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Nov</a:t>
          </a:r>
        </a:p>
      </dsp:txBody>
      <dsp:txXfrm>
        <a:off x="7828678" y="1390367"/>
        <a:ext cx="3148802"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02C5301-48F6-484A-995E-53632FDE13D3}" type="datetimeFigureOut">
              <a:rPr lang="en-US" smtClean="0"/>
              <a:t>9/19/19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C0BB857-4356-4B38-84EA-55D995B19D61}" type="slidenum">
              <a:rPr lang="en-US" smtClean="0"/>
              <a:t>‹#›</a:t>
            </a:fld>
            <a:endParaRPr lang="en-US" dirty="0"/>
          </a:p>
        </p:txBody>
      </p:sp>
    </p:spTree>
    <p:extLst>
      <p:ext uri="{BB962C8B-B14F-4D97-AF65-F5344CB8AC3E}">
        <p14:creationId xmlns:p14="http://schemas.microsoft.com/office/powerpoint/2010/main" val="1371300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BB857-4356-4B38-84EA-55D995B19D61}" type="slidenum">
              <a:rPr lang="en-US" smtClean="0"/>
              <a:t>1</a:t>
            </a:fld>
            <a:endParaRPr lang="en-US" dirty="0"/>
          </a:p>
        </p:txBody>
      </p:sp>
    </p:spTree>
    <p:extLst>
      <p:ext uri="{BB962C8B-B14F-4D97-AF65-F5344CB8AC3E}">
        <p14:creationId xmlns:p14="http://schemas.microsoft.com/office/powerpoint/2010/main" val="177411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will be allocating at the </a:t>
            </a:r>
            <a:r>
              <a:rPr lang="en-US" sz="1200" u="sng" kern="1200" dirty="0">
                <a:solidFill>
                  <a:schemeClr val="tx1"/>
                </a:solidFill>
                <a:effectLst/>
                <a:latin typeface="+mn-lt"/>
                <a:ea typeface="+mn-ea"/>
                <a:cs typeface="+mn-cs"/>
              </a:rPr>
              <a:t>strategy</a:t>
            </a:r>
            <a:r>
              <a:rPr lang="en-US" sz="1200" kern="1200" dirty="0">
                <a:solidFill>
                  <a:schemeClr val="tx1"/>
                </a:solidFill>
                <a:effectLst/>
                <a:latin typeface="+mn-lt"/>
                <a:ea typeface="+mn-ea"/>
                <a:cs typeface="+mn-cs"/>
              </a:rPr>
              <a:t> level </a:t>
            </a:r>
            <a:endParaRPr lang="en-US" dirty="0">
              <a:effectLst/>
            </a:endParaRPr>
          </a:p>
          <a:p>
            <a:pPr lvl="0"/>
            <a:r>
              <a:rPr lang="en-US" sz="1200" kern="1200" dirty="0">
                <a:solidFill>
                  <a:schemeClr val="tx1"/>
                </a:solidFill>
                <a:effectLst/>
                <a:latin typeface="+mn-lt"/>
                <a:ea typeface="+mn-ea"/>
                <a:cs typeface="+mn-cs"/>
              </a:rPr>
              <a:t>Each participant will get $100 in 10’s to allocate</a:t>
            </a:r>
            <a:endParaRPr lang="en-US" dirty="0">
              <a:effectLst/>
            </a:endParaRPr>
          </a:p>
          <a:p>
            <a:pPr lvl="0"/>
            <a:r>
              <a:rPr lang="en-US" sz="1200" kern="1200" dirty="0">
                <a:solidFill>
                  <a:schemeClr val="tx1"/>
                </a:solidFill>
                <a:effectLst/>
                <a:latin typeface="+mn-lt"/>
                <a:ea typeface="+mn-ea"/>
                <a:cs typeface="+mn-cs"/>
              </a:rPr>
              <a:t>Participants can spend up to (but not more than) 50% in their home strategy. They are not required to spend anything in their home strategy if they don’t want to. </a:t>
            </a:r>
            <a:endParaRPr lang="en-US" dirty="0">
              <a:effectLst/>
            </a:endParaRPr>
          </a:p>
          <a:p>
            <a:pPr lvl="0"/>
            <a:r>
              <a:rPr lang="en-US" sz="1200" kern="1200" dirty="0">
                <a:solidFill>
                  <a:schemeClr val="tx1"/>
                </a:solidFill>
                <a:effectLst/>
                <a:latin typeface="+mn-lt"/>
                <a:ea typeface="+mn-ea"/>
                <a:cs typeface="+mn-cs"/>
              </a:rPr>
              <a:t>We are going to exclude strategies that did not get interest from the individual activity proposals nor in the speed dating. So the strategy list will be: </a:t>
            </a:r>
            <a:endParaRPr lang="en-US" dirty="0">
              <a:effectLst/>
            </a:endParaRPr>
          </a:p>
          <a:p>
            <a:pPr lvl="1"/>
            <a:r>
              <a:rPr lang="en-US" sz="1200" b="1" kern="1200" dirty="0">
                <a:solidFill>
                  <a:schemeClr val="tx1"/>
                </a:solidFill>
                <a:effectLst/>
                <a:latin typeface="+mn-lt"/>
                <a:ea typeface="+mn-ea"/>
                <a:cs typeface="+mn-cs"/>
              </a:rPr>
              <a:t>Policy/Systems/Structure Holdback Bucket</a:t>
            </a:r>
            <a:r>
              <a:rPr lang="en-US" sz="1200" kern="1200" dirty="0">
                <a:solidFill>
                  <a:schemeClr val="tx1"/>
                </a:solidFill>
                <a:effectLst/>
                <a:latin typeface="+mn-lt"/>
                <a:ea typeface="+mn-ea"/>
                <a:cs typeface="+mn-cs"/>
              </a:rPr>
              <a:t> (need a clever name for this)</a:t>
            </a:r>
            <a:endParaRPr lang="en-US" dirty="0">
              <a:effectLst/>
            </a:endParaRPr>
          </a:p>
          <a:p>
            <a:pPr lvl="1"/>
            <a:r>
              <a:rPr lang="en-US" sz="1200" b="1" kern="1200" dirty="0">
                <a:solidFill>
                  <a:schemeClr val="tx1"/>
                </a:solidFill>
                <a:effectLst/>
                <a:latin typeface="+mn-lt"/>
                <a:ea typeface="+mn-ea"/>
                <a:cs typeface="+mn-cs"/>
              </a:rPr>
              <a:t>Behavioral Health (BH)</a:t>
            </a:r>
            <a:endParaRPr lang="en-US" dirty="0">
              <a:effectLst/>
            </a:endParaRPr>
          </a:p>
          <a:p>
            <a:pPr lvl="2"/>
            <a:r>
              <a:rPr lang="en-US" sz="1200" kern="1200" dirty="0">
                <a:solidFill>
                  <a:schemeClr val="tx1"/>
                </a:solidFill>
                <a:effectLst/>
                <a:latin typeface="+mn-lt"/>
                <a:ea typeface="+mn-ea"/>
                <a:cs typeface="+mn-cs"/>
              </a:rPr>
              <a:t>Reduce stigma and encourage people to get care by public education </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Build community in neighborhoods to reduce isolation and support mental wellness</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Increase screening and education/resources for SDOH in behavioral health and primary care and community setting</a:t>
            </a:r>
            <a:endParaRPr lang="en-US" sz="1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Child Abuse &amp; Neglect (CN)</a:t>
            </a:r>
            <a:endParaRPr lang="en-US" dirty="0">
              <a:effectLst/>
            </a:endParaRPr>
          </a:p>
          <a:p>
            <a:pPr lvl="2"/>
            <a:r>
              <a:rPr lang="en-US" sz="1200" kern="1200" dirty="0">
                <a:solidFill>
                  <a:schemeClr val="tx1"/>
                </a:solidFill>
                <a:effectLst/>
                <a:latin typeface="+mn-lt"/>
                <a:ea typeface="+mn-ea"/>
                <a:cs typeface="+mn-cs"/>
              </a:rPr>
              <a:t>Increase and diversify community and home-based parent training and support in selected zip codes</a:t>
            </a:r>
            <a:endParaRPr lang="en-US" dirty="0">
              <a:effectLst/>
            </a:endParaRPr>
          </a:p>
          <a:p>
            <a:pPr lvl="2"/>
            <a:r>
              <a:rPr lang="en-US" sz="1200" kern="1200" dirty="0">
                <a:solidFill>
                  <a:schemeClr val="tx1"/>
                </a:solidFill>
                <a:effectLst/>
                <a:latin typeface="+mn-lt"/>
                <a:ea typeface="+mn-ea"/>
                <a:cs typeface="+mn-cs"/>
              </a:rPr>
              <a:t>Increase knowledge and professional training around ACEs for parents, students, and professionals </a:t>
            </a:r>
            <a:endParaRPr lang="en-US" dirty="0">
              <a:effectLst/>
            </a:endParaRPr>
          </a:p>
          <a:p>
            <a:pPr lvl="2"/>
            <a:r>
              <a:rPr lang="en-US" sz="1200" kern="1200" dirty="0">
                <a:solidFill>
                  <a:schemeClr val="tx1"/>
                </a:solidFill>
                <a:effectLst/>
                <a:latin typeface="+mn-lt"/>
                <a:ea typeface="+mn-ea"/>
                <a:cs typeface="+mn-cs"/>
              </a:rPr>
              <a:t>Build community based hubs of resources and safe spaces</a:t>
            </a:r>
            <a:endParaRPr lang="en-US" dirty="0">
              <a:effectLst/>
            </a:endParaRPr>
          </a:p>
          <a:p>
            <a:pPr lvl="1"/>
            <a:r>
              <a:rPr lang="en-US" sz="1200" b="1" kern="1200" dirty="0">
                <a:solidFill>
                  <a:schemeClr val="tx1"/>
                </a:solidFill>
                <a:effectLst/>
                <a:latin typeface="+mn-lt"/>
                <a:ea typeface="+mn-ea"/>
                <a:cs typeface="+mn-cs"/>
              </a:rPr>
              <a:t>Affordable Housing (AH) </a:t>
            </a:r>
            <a:endParaRPr lang="en-US" dirty="0">
              <a:effectLst/>
            </a:endParaRPr>
          </a:p>
          <a:p>
            <a:pPr lvl="2"/>
            <a:r>
              <a:rPr lang="en-US" sz="1200" kern="1200" dirty="0">
                <a:solidFill>
                  <a:schemeClr val="tx1"/>
                </a:solidFill>
                <a:effectLst/>
                <a:latin typeface="+mn-lt"/>
                <a:ea typeface="+mn-ea"/>
                <a:cs typeface="+mn-cs"/>
              </a:rPr>
              <a:t>Reduce/ subsidize/ limit housing entry fees </a:t>
            </a:r>
            <a:endParaRPr lang="en-US" dirty="0">
              <a:effectLst/>
            </a:endParaRPr>
          </a:p>
          <a:p>
            <a:pPr lvl="2"/>
            <a:r>
              <a:rPr lang="en-US" sz="1200" kern="1200" dirty="0">
                <a:solidFill>
                  <a:schemeClr val="tx1"/>
                </a:solidFill>
                <a:effectLst/>
                <a:latin typeface="+mn-lt"/>
                <a:ea typeface="+mn-ea"/>
                <a:cs typeface="+mn-cs"/>
              </a:rPr>
              <a:t>Improve community engagement to break down misconceptions and barriers </a:t>
            </a:r>
            <a:endParaRPr lang="en-US" dirty="0">
              <a:effectLst/>
            </a:endParaRPr>
          </a:p>
          <a:p>
            <a:pPr lvl="2"/>
            <a:r>
              <a:rPr lang="en-US" sz="1200" kern="1200" dirty="0">
                <a:solidFill>
                  <a:schemeClr val="tx1"/>
                </a:solidFill>
                <a:effectLst/>
                <a:latin typeface="+mn-lt"/>
                <a:ea typeface="+mn-ea"/>
                <a:cs typeface="+mn-cs"/>
              </a:rPr>
              <a:t>Expand community transit options </a:t>
            </a:r>
            <a:endParaRPr lang="en-US" dirty="0">
              <a:effectLst/>
            </a:endParaRPr>
          </a:p>
          <a:p>
            <a:pPr lvl="2"/>
            <a:r>
              <a:rPr lang="en-US" sz="1200" kern="1200" dirty="0">
                <a:solidFill>
                  <a:schemeClr val="tx1"/>
                </a:solidFill>
                <a:effectLst/>
                <a:latin typeface="+mn-lt"/>
                <a:ea typeface="+mn-ea"/>
                <a:cs typeface="+mn-cs"/>
              </a:rPr>
              <a:t>Reassess and recommend zoning/ density/ subsidy policies to increase affordable options for all</a:t>
            </a:r>
            <a:endParaRPr lang="en-US" dirty="0">
              <a:effectLst/>
            </a:endParaRPr>
          </a:p>
          <a:p>
            <a:pPr lvl="0"/>
            <a:r>
              <a:rPr lang="en-US" sz="1200" kern="1200" dirty="0">
                <a:solidFill>
                  <a:schemeClr val="tx1"/>
                </a:solidFill>
                <a:effectLst/>
                <a:latin typeface="+mn-lt"/>
                <a:ea typeface="+mn-ea"/>
                <a:cs typeface="+mn-cs"/>
              </a:rPr>
              <a:t>We want to do some facilitation/guidance before we set them loose, encouraging folks to look at strategies in other areas that will help leverage their work, how does investment in other sectors support my work, etc.)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C0BB857-4356-4B38-84EA-55D995B19D61}" type="slidenum">
              <a:rPr lang="en-US" smtClean="0"/>
              <a:t>16</a:t>
            </a:fld>
            <a:endParaRPr lang="en-US" dirty="0"/>
          </a:p>
        </p:txBody>
      </p:sp>
    </p:spTree>
    <p:extLst>
      <p:ext uri="{BB962C8B-B14F-4D97-AF65-F5344CB8AC3E}">
        <p14:creationId xmlns:p14="http://schemas.microsoft.com/office/powerpoint/2010/main" val="337530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BB857-4356-4B38-84EA-55D995B19D61}" type="slidenum">
              <a:rPr lang="en-US" smtClean="0"/>
              <a:t>17</a:t>
            </a:fld>
            <a:endParaRPr lang="en-US" dirty="0"/>
          </a:p>
        </p:txBody>
      </p:sp>
    </p:spTree>
    <p:extLst>
      <p:ext uri="{BB962C8B-B14F-4D97-AF65-F5344CB8AC3E}">
        <p14:creationId xmlns:p14="http://schemas.microsoft.com/office/powerpoint/2010/main" val="3262263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Notes for facilitators: </a:t>
            </a:r>
          </a:p>
          <a:p>
            <a:pPr lvl="0"/>
            <a:endParaRPr lang="en-US" dirty="0"/>
          </a:p>
          <a:p>
            <a:pPr lvl="0"/>
            <a:r>
              <a:rPr lang="en-US" b="1" dirty="0"/>
              <a:t>Time: NO MORE THAN 10 MINUTES FOR THE TRANSITION. </a:t>
            </a:r>
          </a:p>
          <a:p>
            <a:pPr lvl="0"/>
            <a:endParaRPr lang="en-US" dirty="0"/>
          </a:p>
          <a:p>
            <a:pPr lvl="0"/>
            <a:r>
              <a:rPr lang="en-US" dirty="0"/>
              <a:t>Need data for each indicator if possible, in a handout. </a:t>
            </a:r>
          </a:p>
          <a:p>
            <a:pPr lvl="0"/>
            <a:endParaRPr lang="en-US" dirty="0"/>
          </a:p>
          <a:p>
            <a:pPr lvl="0"/>
            <a:r>
              <a:rPr lang="en-US" dirty="0"/>
              <a:t>Need poster sheets, one sheet per each question of turn-the-curve – 6 total. </a:t>
            </a:r>
          </a:p>
          <a:p>
            <a:pPr lvl="1"/>
            <a:endParaRPr lang="en-US" dirty="0"/>
          </a:p>
          <a:p>
            <a:pPr lvl="0"/>
            <a:r>
              <a:rPr lang="en-US" dirty="0"/>
              <a:t>Participants to self-select to result most interested in. </a:t>
            </a:r>
          </a:p>
          <a:p>
            <a:pPr lvl="1"/>
            <a:endParaRPr lang="en-US" dirty="0"/>
          </a:p>
          <a:p>
            <a:pPr lvl="1"/>
            <a:endParaRPr lang="en-US" dirty="0"/>
          </a:p>
          <a:p>
            <a:pPr lvl="0"/>
            <a:r>
              <a:rPr lang="en-US" dirty="0"/>
              <a:t>Indicator 1 – facilitated by Jen Hansen</a:t>
            </a:r>
          </a:p>
          <a:p>
            <a:pPr lvl="0"/>
            <a:endParaRPr lang="en-US" dirty="0"/>
          </a:p>
          <a:p>
            <a:pPr lvl="0"/>
            <a:r>
              <a:rPr lang="en-US" dirty="0"/>
              <a:t>Indicator 2– facilitated by Rowena Pineda</a:t>
            </a:r>
          </a:p>
          <a:p>
            <a:pPr lvl="0"/>
            <a:endParaRPr lang="en-US" dirty="0"/>
          </a:p>
          <a:p>
            <a:pPr lvl="0"/>
            <a:r>
              <a:rPr lang="en-US" dirty="0"/>
              <a:t>Indicator 3 – facilitated by Steve Smith?</a:t>
            </a:r>
          </a:p>
          <a:p>
            <a:pPr lvl="0"/>
            <a:endParaRPr lang="en-US" dirty="0"/>
          </a:p>
          <a:p>
            <a:pPr lvl="0"/>
            <a:r>
              <a:rPr lang="en-US" dirty="0"/>
              <a:t>Indicator 4 – facilitated by Jene Ray</a:t>
            </a:r>
          </a:p>
          <a:p>
            <a:endParaRPr lang="en-US" dirty="0"/>
          </a:p>
        </p:txBody>
      </p:sp>
      <p:sp>
        <p:nvSpPr>
          <p:cNvPr id="4" name="Slide Number Placeholder 3"/>
          <p:cNvSpPr>
            <a:spLocks noGrp="1"/>
          </p:cNvSpPr>
          <p:nvPr>
            <p:ph type="sldNum" sz="quarter" idx="5"/>
          </p:nvPr>
        </p:nvSpPr>
        <p:spPr/>
        <p:txBody>
          <a:bodyPr/>
          <a:lstStyle/>
          <a:p>
            <a:fld id="{AC0BB857-4356-4B38-84EA-55D995B19D61}" type="slidenum">
              <a:rPr lang="en-US" smtClean="0"/>
              <a:t>18</a:t>
            </a:fld>
            <a:endParaRPr lang="en-US" dirty="0"/>
          </a:p>
        </p:txBody>
      </p:sp>
    </p:spTree>
    <p:extLst>
      <p:ext uri="{BB962C8B-B14F-4D97-AF65-F5344CB8AC3E}">
        <p14:creationId xmlns:p14="http://schemas.microsoft.com/office/powerpoint/2010/main" val="241065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how strategies in other priorities may</a:t>
            </a:r>
          </a:p>
          <a:p>
            <a:r>
              <a:rPr lang="en-US" dirty="0"/>
              <a:t>Leverage your home strategy… are cross-cutting and could together strengthen community impact.</a:t>
            </a:r>
          </a:p>
          <a:p>
            <a:r>
              <a:rPr lang="en-US" dirty="0"/>
              <a:t>Likelihood of impacting equity</a:t>
            </a:r>
          </a:p>
          <a:p>
            <a:r>
              <a:rPr lang="en-US" dirty="0"/>
              <a:t> </a:t>
            </a:r>
          </a:p>
        </p:txBody>
      </p:sp>
      <p:sp>
        <p:nvSpPr>
          <p:cNvPr id="4" name="Slide Number Placeholder 3"/>
          <p:cNvSpPr>
            <a:spLocks noGrp="1"/>
          </p:cNvSpPr>
          <p:nvPr>
            <p:ph type="sldNum" sz="quarter" idx="5"/>
          </p:nvPr>
        </p:nvSpPr>
        <p:spPr/>
        <p:txBody>
          <a:bodyPr/>
          <a:lstStyle/>
          <a:p>
            <a:fld id="{AC0BB857-4356-4B38-84EA-55D995B19D61}" type="slidenum">
              <a:rPr lang="en-US" smtClean="0"/>
              <a:t>19</a:t>
            </a:fld>
            <a:endParaRPr lang="en-US" dirty="0"/>
          </a:p>
        </p:txBody>
      </p:sp>
    </p:spTree>
    <p:extLst>
      <p:ext uri="{BB962C8B-B14F-4D97-AF65-F5344CB8AC3E}">
        <p14:creationId xmlns:p14="http://schemas.microsoft.com/office/powerpoint/2010/main" val="1231296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two strategies were dropped because they received no interest from either the </a:t>
            </a:r>
            <a:r>
              <a:rPr lang="en-US" sz="1200" kern="1200" dirty="0">
                <a:solidFill>
                  <a:schemeClr val="tx1"/>
                </a:solidFill>
                <a:effectLst/>
                <a:latin typeface="+mn-lt"/>
                <a:ea typeface="+mn-ea"/>
                <a:cs typeface="+mn-cs"/>
              </a:rPr>
              <a:t>individual activity proposals submitted nor from the speed dating exercise.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Dropped: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BH</a:t>
            </a:r>
          </a:p>
          <a:p>
            <a:r>
              <a:rPr lang="en-US" sz="1200" kern="1200" dirty="0">
                <a:solidFill>
                  <a:schemeClr val="tx1"/>
                </a:solidFill>
                <a:effectLst/>
                <a:latin typeface="+mn-lt"/>
                <a:ea typeface="+mn-ea"/>
                <a:cs typeface="+mn-cs"/>
              </a:rPr>
              <a:t>2. Co-locate service where people in need are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AH</a:t>
            </a:r>
          </a:p>
          <a:p>
            <a:r>
              <a:rPr lang="en-US" sz="1200" kern="1200" dirty="0">
                <a:solidFill>
                  <a:schemeClr val="tx1"/>
                </a:solidFill>
                <a:effectLst/>
                <a:latin typeface="+mn-lt"/>
                <a:ea typeface="+mn-ea"/>
                <a:cs typeface="+mn-cs"/>
              </a:rPr>
              <a:t>2. Develop strategies to incentivize property owners to develop and rent unused space including vacant space and property </a:t>
            </a:r>
          </a:p>
          <a:p>
            <a:endParaRPr lang="en-US" dirty="0"/>
          </a:p>
        </p:txBody>
      </p:sp>
      <p:sp>
        <p:nvSpPr>
          <p:cNvPr id="4" name="Slide Number Placeholder 3"/>
          <p:cNvSpPr>
            <a:spLocks noGrp="1"/>
          </p:cNvSpPr>
          <p:nvPr>
            <p:ph type="sldNum" sz="quarter" idx="5"/>
          </p:nvPr>
        </p:nvSpPr>
        <p:spPr/>
        <p:txBody>
          <a:bodyPr/>
          <a:lstStyle/>
          <a:p>
            <a:fld id="{AC0BB857-4356-4B38-84EA-55D995B19D61}" type="slidenum">
              <a:rPr lang="en-US" smtClean="0"/>
              <a:t>20</a:t>
            </a:fld>
            <a:endParaRPr lang="en-US" dirty="0"/>
          </a:p>
        </p:txBody>
      </p:sp>
    </p:spTree>
    <p:extLst>
      <p:ext uri="{BB962C8B-B14F-4D97-AF65-F5344CB8AC3E}">
        <p14:creationId xmlns:p14="http://schemas.microsoft.com/office/powerpoint/2010/main" val="3301929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CCT voted to have a “hold out” bucket for emerging policy and system change ideas and potentials… opportunities to have a large-scale impact on one or more of the priorities. </a:t>
            </a:r>
          </a:p>
          <a:p>
            <a:endParaRPr lang="en-US" dirty="0"/>
          </a:p>
        </p:txBody>
      </p:sp>
      <p:sp>
        <p:nvSpPr>
          <p:cNvPr id="4" name="Slide Number Placeholder 3"/>
          <p:cNvSpPr>
            <a:spLocks noGrp="1"/>
          </p:cNvSpPr>
          <p:nvPr>
            <p:ph type="sldNum" sz="quarter" idx="5"/>
          </p:nvPr>
        </p:nvSpPr>
        <p:spPr/>
        <p:txBody>
          <a:bodyPr/>
          <a:lstStyle/>
          <a:p>
            <a:fld id="{AC0BB857-4356-4B38-84EA-55D995B19D61}" type="slidenum">
              <a:rPr lang="en-US" smtClean="0"/>
              <a:t>21</a:t>
            </a:fld>
            <a:endParaRPr lang="en-US" dirty="0"/>
          </a:p>
        </p:txBody>
      </p:sp>
    </p:spTree>
    <p:extLst>
      <p:ext uri="{BB962C8B-B14F-4D97-AF65-F5344CB8AC3E}">
        <p14:creationId xmlns:p14="http://schemas.microsoft.com/office/powerpoint/2010/main" val="1673454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Hadley</a:t>
            </a:r>
          </a:p>
        </p:txBody>
      </p:sp>
      <p:sp>
        <p:nvSpPr>
          <p:cNvPr id="4" name="Slide Number Placeholder 3"/>
          <p:cNvSpPr>
            <a:spLocks noGrp="1"/>
          </p:cNvSpPr>
          <p:nvPr>
            <p:ph type="sldNum" sz="quarter" idx="5"/>
          </p:nvPr>
        </p:nvSpPr>
        <p:spPr/>
        <p:txBody>
          <a:bodyPr/>
          <a:lstStyle/>
          <a:p>
            <a:fld id="{AC0BB857-4356-4B38-84EA-55D995B19D61}" type="slidenum">
              <a:rPr lang="en-US" smtClean="0"/>
              <a:t>22</a:t>
            </a:fld>
            <a:endParaRPr lang="en-US" dirty="0"/>
          </a:p>
        </p:txBody>
      </p:sp>
    </p:spTree>
    <p:extLst>
      <p:ext uri="{BB962C8B-B14F-4D97-AF65-F5344CB8AC3E}">
        <p14:creationId xmlns:p14="http://schemas.microsoft.com/office/powerpoint/2010/main" val="3302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Charisse, Hadley</a:t>
            </a:r>
          </a:p>
        </p:txBody>
      </p:sp>
      <p:sp>
        <p:nvSpPr>
          <p:cNvPr id="4" name="Slide Number Placeholder 3"/>
          <p:cNvSpPr>
            <a:spLocks noGrp="1"/>
          </p:cNvSpPr>
          <p:nvPr>
            <p:ph type="sldNum" sz="quarter" idx="5"/>
          </p:nvPr>
        </p:nvSpPr>
        <p:spPr/>
        <p:txBody>
          <a:bodyPr/>
          <a:lstStyle/>
          <a:p>
            <a:fld id="{AC0BB857-4356-4B38-84EA-55D995B19D61}" type="slidenum">
              <a:rPr lang="en-US" smtClean="0"/>
              <a:t>2</a:t>
            </a:fld>
            <a:endParaRPr lang="en-US" dirty="0"/>
          </a:p>
        </p:txBody>
      </p:sp>
    </p:spTree>
    <p:extLst>
      <p:ext uri="{BB962C8B-B14F-4D97-AF65-F5344CB8AC3E}">
        <p14:creationId xmlns:p14="http://schemas.microsoft.com/office/powerpoint/2010/main" val="218074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BB857-4356-4B38-84EA-55D995B19D61}" type="slidenum">
              <a:rPr lang="en-US" smtClean="0"/>
              <a:t>4</a:t>
            </a:fld>
            <a:endParaRPr lang="en-US" dirty="0"/>
          </a:p>
        </p:txBody>
      </p:sp>
    </p:spTree>
    <p:extLst>
      <p:ext uri="{BB962C8B-B14F-4D97-AF65-F5344CB8AC3E}">
        <p14:creationId xmlns:p14="http://schemas.microsoft.com/office/powerpoint/2010/main" val="3733882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BB857-4356-4B38-84EA-55D995B19D61}" type="slidenum">
              <a:rPr lang="en-US" smtClean="0"/>
              <a:t>5</a:t>
            </a:fld>
            <a:endParaRPr lang="en-US" dirty="0"/>
          </a:p>
        </p:txBody>
      </p:sp>
    </p:spTree>
    <p:extLst>
      <p:ext uri="{BB962C8B-B14F-4D97-AF65-F5344CB8AC3E}">
        <p14:creationId xmlns:p14="http://schemas.microsoft.com/office/powerpoint/2010/main" val="306502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data don’t make decisions, you do. </a:t>
            </a:r>
          </a:p>
        </p:txBody>
      </p:sp>
      <p:sp>
        <p:nvSpPr>
          <p:cNvPr id="4" name="Slide Number Placeholder 3"/>
          <p:cNvSpPr>
            <a:spLocks noGrp="1"/>
          </p:cNvSpPr>
          <p:nvPr>
            <p:ph type="sldNum" sz="quarter" idx="5"/>
          </p:nvPr>
        </p:nvSpPr>
        <p:spPr/>
        <p:txBody>
          <a:bodyPr/>
          <a:lstStyle/>
          <a:p>
            <a:fld id="{AC0BB857-4356-4B38-84EA-55D995B19D61}" type="slidenum">
              <a:rPr lang="en-US" smtClean="0"/>
              <a:t>6</a:t>
            </a:fld>
            <a:endParaRPr lang="en-US" dirty="0"/>
          </a:p>
        </p:txBody>
      </p:sp>
    </p:spTree>
    <p:extLst>
      <p:ext uri="{BB962C8B-B14F-4D97-AF65-F5344CB8AC3E}">
        <p14:creationId xmlns:p14="http://schemas.microsoft.com/office/powerpoint/2010/main" val="2201796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participants to handout</a:t>
            </a:r>
          </a:p>
        </p:txBody>
      </p:sp>
      <p:sp>
        <p:nvSpPr>
          <p:cNvPr id="4" name="Slide Number Placeholder 3"/>
          <p:cNvSpPr>
            <a:spLocks noGrp="1"/>
          </p:cNvSpPr>
          <p:nvPr>
            <p:ph type="sldNum" sz="quarter" idx="10"/>
          </p:nvPr>
        </p:nvSpPr>
        <p:spPr/>
        <p:txBody>
          <a:bodyPr/>
          <a:lstStyle/>
          <a:p>
            <a:fld id="{76EFFBEE-EA67-426B-8EBB-4119F732A099}" type="slidenum">
              <a:rPr lang="en-US" smtClean="0"/>
              <a:t>7</a:t>
            </a:fld>
            <a:endParaRPr lang="en-US" dirty="0"/>
          </a:p>
        </p:txBody>
      </p:sp>
    </p:spTree>
    <p:extLst>
      <p:ext uri="{BB962C8B-B14F-4D97-AF65-F5344CB8AC3E}">
        <p14:creationId xmlns:p14="http://schemas.microsoft.com/office/powerpoint/2010/main" val="44080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0BB857-4356-4B38-84EA-55D995B1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209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 – what do you think about this concept?</a:t>
            </a:r>
          </a:p>
          <a:p>
            <a:r>
              <a:rPr lang="en-US" dirty="0"/>
              <a:t>R – have you experienced anything similar during your career?</a:t>
            </a:r>
          </a:p>
          <a:p>
            <a:r>
              <a:rPr lang="en-US" dirty="0"/>
              <a:t>I – how do you think this could be a useful tool for the Spokane Collaborative?</a:t>
            </a:r>
          </a:p>
          <a:p>
            <a:endParaRPr lang="en-US" dirty="0"/>
          </a:p>
        </p:txBody>
      </p:sp>
      <p:sp>
        <p:nvSpPr>
          <p:cNvPr id="4" name="Slide Number Placeholder 3"/>
          <p:cNvSpPr>
            <a:spLocks noGrp="1"/>
          </p:cNvSpPr>
          <p:nvPr>
            <p:ph type="sldNum" sz="quarter" idx="5"/>
          </p:nvPr>
        </p:nvSpPr>
        <p:spPr/>
        <p:txBody>
          <a:bodyPr/>
          <a:lstStyle/>
          <a:p>
            <a:fld id="{AC0BB857-4356-4B38-84EA-55D995B19D61}" type="slidenum">
              <a:rPr lang="en-US" smtClean="0"/>
              <a:t>14</a:t>
            </a:fld>
            <a:endParaRPr lang="en-US" dirty="0"/>
          </a:p>
        </p:txBody>
      </p:sp>
    </p:spTree>
    <p:extLst>
      <p:ext uri="{BB962C8B-B14F-4D97-AF65-F5344CB8AC3E}">
        <p14:creationId xmlns:p14="http://schemas.microsoft.com/office/powerpoint/2010/main" val="352222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BB857-4356-4B38-84EA-55D995B19D61}" type="slidenum">
              <a:rPr lang="en-US" smtClean="0"/>
              <a:t>15</a:t>
            </a:fld>
            <a:endParaRPr lang="en-US" dirty="0"/>
          </a:p>
        </p:txBody>
      </p:sp>
    </p:spTree>
    <p:extLst>
      <p:ext uri="{BB962C8B-B14F-4D97-AF65-F5344CB8AC3E}">
        <p14:creationId xmlns:p14="http://schemas.microsoft.com/office/powerpoint/2010/main" val="1813854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94575-07B2-4421-BAE5-31508FFC37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9B850-44CF-4A12-AF5D-5D1D36892F2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7378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C13A-90A6-4AAB-9627-295D434174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CBEB8E-F923-4B97-A550-2808026304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D77387-EF98-4FA8-A469-668D8BFD3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D2AD00-E10F-4862-AE51-7B77195B31D6}"/>
              </a:ext>
            </a:extLst>
          </p:cNvPr>
          <p:cNvSpPr>
            <a:spLocks noGrp="1"/>
          </p:cNvSpPr>
          <p:nvPr>
            <p:ph type="dt" sz="half" idx="10"/>
          </p:nvPr>
        </p:nvSpPr>
        <p:spPr/>
        <p:txBody>
          <a:bodyPr/>
          <a:lstStyle/>
          <a:p>
            <a:fld id="{49720117-465B-465E-9999-720BDC5BBF69}" type="datetimeFigureOut">
              <a:rPr lang="en-US" smtClean="0"/>
              <a:t>9/19/19</a:t>
            </a:fld>
            <a:endParaRPr lang="en-US" dirty="0"/>
          </a:p>
        </p:txBody>
      </p:sp>
      <p:sp>
        <p:nvSpPr>
          <p:cNvPr id="6" name="Footer Placeholder 5">
            <a:extLst>
              <a:ext uri="{FF2B5EF4-FFF2-40B4-BE49-F238E27FC236}">
                <a16:creationId xmlns:a16="http://schemas.microsoft.com/office/drawing/2014/main" id="{198025DD-248B-4000-BAFD-4C0396B9BB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6A777E-5A2A-4942-ACB3-3F78A9AB36DB}"/>
              </a:ext>
            </a:extLst>
          </p:cNvPr>
          <p:cNvSpPr>
            <a:spLocks noGrp="1"/>
          </p:cNvSpPr>
          <p:nvPr>
            <p:ph type="sldNum" sz="quarter" idx="12"/>
          </p:nvPr>
        </p:nvSpPr>
        <p:spPr/>
        <p:txBody>
          <a:bodyPr/>
          <a:lstStyle/>
          <a:p>
            <a:fld id="{F1C76DB1-7B74-4B48-944F-8C1FA2E3CBC5}" type="slidenum">
              <a:rPr lang="en-US" smtClean="0"/>
              <a:t>‹#›</a:t>
            </a:fld>
            <a:endParaRPr lang="en-US" dirty="0"/>
          </a:p>
        </p:txBody>
      </p:sp>
    </p:spTree>
    <p:extLst>
      <p:ext uri="{BB962C8B-B14F-4D97-AF65-F5344CB8AC3E}">
        <p14:creationId xmlns:p14="http://schemas.microsoft.com/office/powerpoint/2010/main" val="176172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9726C-A3B0-42FF-9259-904E3085FE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FA989E-06F4-49C5-BBAA-078D5E36D8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C4FC0-C591-4C25-AE49-7B780E2D285C}"/>
              </a:ext>
            </a:extLst>
          </p:cNvPr>
          <p:cNvSpPr>
            <a:spLocks noGrp="1"/>
          </p:cNvSpPr>
          <p:nvPr>
            <p:ph type="dt" sz="half" idx="10"/>
          </p:nvPr>
        </p:nvSpPr>
        <p:spPr/>
        <p:txBody>
          <a:bodyPr/>
          <a:lstStyle/>
          <a:p>
            <a:fld id="{49720117-465B-465E-9999-720BDC5BBF69}" type="datetimeFigureOut">
              <a:rPr lang="en-US" smtClean="0"/>
              <a:t>9/19/19</a:t>
            </a:fld>
            <a:endParaRPr lang="en-US" dirty="0"/>
          </a:p>
        </p:txBody>
      </p:sp>
      <p:sp>
        <p:nvSpPr>
          <p:cNvPr id="5" name="Footer Placeholder 4">
            <a:extLst>
              <a:ext uri="{FF2B5EF4-FFF2-40B4-BE49-F238E27FC236}">
                <a16:creationId xmlns:a16="http://schemas.microsoft.com/office/drawing/2014/main" id="{C96F30A2-6405-4C20-AA52-098981A304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53A861-D1C2-4F9A-81D7-01F5B804FAC7}"/>
              </a:ext>
            </a:extLst>
          </p:cNvPr>
          <p:cNvSpPr>
            <a:spLocks noGrp="1"/>
          </p:cNvSpPr>
          <p:nvPr>
            <p:ph type="sldNum" sz="quarter" idx="12"/>
          </p:nvPr>
        </p:nvSpPr>
        <p:spPr/>
        <p:txBody>
          <a:bodyPr/>
          <a:lstStyle/>
          <a:p>
            <a:fld id="{F1C76DB1-7B74-4B48-944F-8C1FA2E3CBC5}" type="slidenum">
              <a:rPr lang="en-US" smtClean="0"/>
              <a:t>‹#›</a:t>
            </a:fld>
            <a:endParaRPr lang="en-US" dirty="0"/>
          </a:p>
        </p:txBody>
      </p:sp>
    </p:spTree>
    <p:extLst>
      <p:ext uri="{BB962C8B-B14F-4D97-AF65-F5344CB8AC3E}">
        <p14:creationId xmlns:p14="http://schemas.microsoft.com/office/powerpoint/2010/main" val="173715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4C18B2-72B5-44DB-B466-08BEF064E7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649558-454D-49ED-9AB9-4EB88F47D93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57166-52D3-46E3-A8F9-1AEB4F03B21F}"/>
              </a:ext>
            </a:extLst>
          </p:cNvPr>
          <p:cNvSpPr>
            <a:spLocks noGrp="1"/>
          </p:cNvSpPr>
          <p:nvPr>
            <p:ph type="dt" sz="half" idx="10"/>
          </p:nvPr>
        </p:nvSpPr>
        <p:spPr/>
        <p:txBody>
          <a:bodyPr/>
          <a:lstStyle/>
          <a:p>
            <a:fld id="{49720117-465B-465E-9999-720BDC5BBF69}" type="datetimeFigureOut">
              <a:rPr lang="en-US" smtClean="0"/>
              <a:t>9/19/19</a:t>
            </a:fld>
            <a:endParaRPr lang="en-US" dirty="0"/>
          </a:p>
        </p:txBody>
      </p:sp>
      <p:sp>
        <p:nvSpPr>
          <p:cNvPr id="5" name="Footer Placeholder 4">
            <a:extLst>
              <a:ext uri="{FF2B5EF4-FFF2-40B4-BE49-F238E27FC236}">
                <a16:creationId xmlns:a16="http://schemas.microsoft.com/office/drawing/2014/main" id="{F4BD102C-94A9-4F9D-8190-24C98C2207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E57EB9-30B8-4680-A538-F7AC8EF1F567}"/>
              </a:ext>
            </a:extLst>
          </p:cNvPr>
          <p:cNvSpPr>
            <a:spLocks noGrp="1"/>
          </p:cNvSpPr>
          <p:nvPr>
            <p:ph type="sldNum" sz="quarter" idx="12"/>
          </p:nvPr>
        </p:nvSpPr>
        <p:spPr/>
        <p:txBody>
          <a:bodyPr/>
          <a:lstStyle/>
          <a:p>
            <a:fld id="{F1C76DB1-7B74-4B48-944F-8C1FA2E3CBC5}" type="slidenum">
              <a:rPr lang="en-US" smtClean="0"/>
              <a:t>‹#›</a:t>
            </a:fld>
            <a:endParaRPr lang="en-US" dirty="0"/>
          </a:p>
        </p:txBody>
      </p:sp>
    </p:spTree>
    <p:extLst>
      <p:ext uri="{BB962C8B-B14F-4D97-AF65-F5344CB8AC3E}">
        <p14:creationId xmlns:p14="http://schemas.microsoft.com/office/powerpoint/2010/main" val="161867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3D39-ED23-4A41-BB19-ABF30343CE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C10C51-C428-46DE-A02D-EB9DFC7D18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85857D-1F84-4DBC-A3B9-5FAD3039270F}"/>
              </a:ext>
            </a:extLst>
          </p:cNvPr>
          <p:cNvSpPr>
            <a:spLocks noGrp="1"/>
          </p:cNvSpPr>
          <p:nvPr>
            <p:ph type="dt" sz="half" idx="10"/>
          </p:nvPr>
        </p:nvSpPr>
        <p:spPr/>
        <p:txBody>
          <a:bodyPr/>
          <a:lstStyle/>
          <a:p>
            <a:fld id="{49720117-465B-465E-9999-720BDC5BBF69}" type="datetimeFigureOut">
              <a:rPr lang="en-US" smtClean="0"/>
              <a:t>9/19/19</a:t>
            </a:fld>
            <a:endParaRPr lang="en-US" dirty="0"/>
          </a:p>
        </p:txBody>
      </p:sp>
      <p:sp>
        <p:nvSpPr>
          <p:cNvPr id="5" name="Footer Placeholder 4">
            <a:extLst>
              <a:ext uri="{FF2B5EF4-FFF2-40B4-BE49-F238E27FC236}">
                <a16:creationId xmlns:a16="http://schemas.microsoft.com/office/drawing/2014/main" id="{F6F9F3AB-A39E-444E-B173-F99F0D5CBA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C948E6-372A-4FC4-BE82-09CE06AEDBBB}"/>
              </a:ext>
            </a:extLst>
          </p:cNvPr>
          <p:cNvSpPr>
            <a:spLocks noGrp="1"/>
          </p:cNvSpPr>
          <p:nvPr>
            <p:ph type="sldNum" sz="quarter" idx="12"/>
          </p:nvPr>
        </p:nvSpPr>
        <p:spPr/>
        <p:txBody>
          <a:bodyPr/>
          <a:lstStyle/>
          <a:p>
            <a:fld id="{F1C76DB1-7B74-4B48-944F-8C1FA2E3CBC5}" type="slidenum">
              <a:rPr lang="en-US" smtClean="0"/>
              <a:t>‹#›</a:t>
            </a:fld>
            <a:endParaRPr lang="en-US" dirty="0"/>
          </a:p>
        </p:txBody>
      </p:sp>
    </p:spTree>
    <p:extLst>
      <p:ext uri="{BB962C8B-B14F-4D97-AF65-F5344CB8AC3E}">
        <p14:creationId xmlns:p14="http://schemas.microsoft.com/office/powerpoint/2010/main" val="149056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1249-68DF-4245-9CBE-878379EF267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18D8CF6-3B78-4C1D-8BBF-6888CBD5316C}"/>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263F0-2BB2-429A-9282-51BF876766F2}"/>
              </a:ext>
            </a:extLst>
          </p:cNvPr>
          <p:cNvSpPr>
            <a:spLocks noGrp="1"/>
          </p:cNvSpPr>
          <p:nvPr>
            <p:ph type="dt" sz="half" idx="10"/>
          </p:nvPr>
        </p:nvSpPr>
        <p:spPr/>
        <p:txBody>
          <a:bodyPr/>
          <a:lstStyle/>
          <a:p>
            <a:fld id="{49720117-465B-465E-9999-720BDC5BBF69}" type="datetimeFigureOut">
              <a:rPr lang="en-US" smtClean="0"/>
              <a:t>9/19/19</a:t>
            </a:fld>
            <a:endParaRPr lang="en-US" dirty="0"/>
          </a:p>
        </p:txBody>
      </p:sp>
      <p:sp>
        <p:nvSpPr>
          <p:cNvPr id="5" name="Footer Placeholder 4">
            <a:extLst>
              <a:ext uri="{FF2B5EF4-FFF2-40B4-BE49-F238E27FC236}">
                <a16:creationId xmlns:a16="http://schemas.microsoft.com/office/drawing/2014/main" id="{0D8AD93E-90F1-4782-AA4E-AC12DE28EE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3D6663-EB54-43D9-8847-4C835753722F}"/>
              </a:ext>
            </a:extLst>
          </p:cNvPr>
          <p:cNvSpPr>
            <a:spLocks noGrp="1"/>
          </p:cNvSpPr>
          <p:nvPr>
            <p:ph type="sldNum" sz="quarter" idx="12"/>
          </p:nvPr>
        </p:nvSpPr>
        <p:spPr/>
        <p:txBody>
          <a:bodyPr/>
          <a:lstStyle/>
          <a:p>
            <a:fld id="{F1C76DB1-7B74-4B48-944F-8C1FA2E3CBC5}" type="slidenum">
              <a:rPr lang="en-US" smtClean="0"/>
              <a:t>‹#›</a:t>
            </a:fld>
            <a:endParaRPr lang="en-US" dirty="0"/>
          </a:p>
        </p:txBody>
      </p:sp>
    </p:spTree>
    <p:extLst>
      <p:ext uri="{BB962C8B-B14F-4D97-AF65-F5344CB8AC3E}">
        <p14:creationId xmlns:p14="http://schemas.microsoft.com/office/powerpoint/2010/main" val="303371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B6C3-EBC0-4968-8C86-B2A2FDA4B6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C589A6-F04D-4841-88F6-EAE8453D2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02D1BC-0272-499C-AA5C-27361ABA947E}"/>
              </a:ext>
            </a:extLst>
          </p:cNvPr>
          <p:cNvSpPr>
            <a:spLocks noGrp="1"/>
          </p:cNvSpPr>
          <p:nvPr>
            <p:ph type="dt" sz="half" idx="10"/>
          </p:nvPr>
        </p:nvSpPr>
        <p:spPr/>
        <p:txBody>
          <a:bodyPr/>
          <a:lstStyle/>
          <a:p>
            <a:fld id="{49720117-465B-465E-9999-720BDC5BBF69}" type="datetimeFigureOut">
              <a:rPr lang="en-US" smtClean="0"/>
              <a:t>9/19/19</a:t>
            </a:fld>
            <a:endParaRPr lang="en-US" dirty="0"/>
          </a:p>
        </p:txBody>
      </p:sp>
      <p:sp>
        <p:nvSpPr>
          <p:cNvPr id="5" name="Footer Placeholder 4">
            <a:extLst>
              <a:ext uri="{FF2B5EF4-FFF2-40B4-BE49-F238E27FC236}">
                <a16:creationId xmlns:a16="http://schemas.microsoft.com/office/drawing/2014/main" id="{421F0BAE-D7D5-4FF3-90BE-155FB5E2E3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4AAB11-A253-4F7B-9CCB-6895401F2384}"/>
              </a:ext>
            </a:extLst>
          </p:cNvPr>
          <p:cNvSpPr>
            <a:spLocks noGrp="1"/>
          </p:cNvSpPr>
          <p:nvPr>
            <p:ph type="sldNum" sz="quarter" idx="12"/>
          </p:nvPr>
        </p:nvSpPr>
        <p:spPr/>
        <p:txBody>
          <a:bodyPr/>
          <a:lstStyle/>
          <a:p>
            <a:fld id="{F1C76DB1-7B74-4B48-944F-8C1FA2E3CBC5}" type="slidenum">
              <a:rPr lang="en-US" smtClean="0"/>
              <a:t>‹#›</a:t>
            </a:fld>
            <a:endParaRPr lang="en-US" dirty="0"/>
          </a:p>
        </p:txBody>
      </p:sp>
    </p:spTree>
    <p:extLst>
      <p:ext uri="{BB962C8B-B14F-4D97-AF65-F5344CB8AC3E}">
        <p14:creationId xmlns:p14="http://schemas.microsoft.com/office/powerpoint/2010/main" val="147927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C1F2-01C5-4694-A1E5-0FA4331836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5DCCF4-2930-4AE1-BE6A-B76A4B9EF9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E7FE1C-1475-4085-B8CB-90DD629B0E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3C4937-88A2-4AF6-8BDE-BE33FB1C3A0A}"/>
              </a:ext>
            </a:extLst>
          </p:cNvPr>
          <p:cNvSpPr>
            <a:spLocks noGrp="1"/>
          </p:cNvSpPr>
          <p:nvPr>
            <p:ph type="dt" sz="half" idx="10"/>
          </p:nvPr>
        </p:nvSpPr>
        <p:spPr/>
        <p:txBody>
          <a:bodyPr/>
          <a:lstStyle/>
          <a:p>
            <a:fld id="{49720117-465B-465E-9999-720BDC5BBF69}" type="datetimeFigureOut">
              <a:rPr lang="en-US" smtClean="0"/>
              <a:t>9/19/19</a:t>
            </a:fld>
            <a:endParaRPr lang="en-US" dirty="0"/>
          </a:p>
        </p:txBody>
      </p:sp>
      <p:sp>
        <p:nvSpPr>
          <p:cNvPr id="6" name="Footer Placeholder 5">
            <a:extLst>
              <a:ext uri="{FF2B5EF4-FFF2-40B4-BE49-F238E27FC236}">
                <a16:creationId xmlns:a16="http://schemas.microsoft.com/office/drawing/2014/main" id="{5F66B3B6-D92D-4824-BD64-E0ABA951AB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230C69-0508-4B32-ACF5-CFB74C621FB1}"/>
              </a:ext>
            </a:extLst>
          </p:cNvPr>
          <p:cNvSpPr>
            <a:spLocks noGrp="1"/>
          </p:cNvSpPr>
          <p:nvPr>
            <p:ph type="sldNum" sz="quarter" idx="12"/>
          </p:nvPr>
        </p:nvSpPr>
        <p:spPr/>
        <p:txBody>
          <a:bodyPr/>
          <a:lstStyle/>
          <a:p>
            <a:fld id="{F1C76DB1-7B74-4B48-944F-8C1FA2E3CBC5}" type="slidenum">
              <a:rPr lang="en-US" smtClean="0"/>
              <a:t>‹#›</a:t>
            </a:fld>
            <a:endParaRPr lang="en-US" dirty="0"/>
          </a:p>
        </p:txBody>
      </p:sp>
    </p:spTree>
    <p:extLst>
      <p:ext uri="{BB962C8B-B14F-4D97-AF65-F5344CB8AC3E}">
        <p14:creationId xmlns:p14="http://schemas.microsoft.com/office/powerpoint/2010/main" val="179466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6311-4DD6-45C1-8B36-46EBBDEAED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C5A57C-3CCA-4E88-BDF1-8AF1157E5E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85019A-8C43-4CD0-A74D-FAAF5B452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58511B-4985-468A-8C18-E40381E5B3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B59EB-419D-4A63-8479-5109BB0CC6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F90C0-6B48-4407-93E7-E52EE4F99ED5}"/>
              </a:ext>
            </a:extLst>
          </p:cNvPr>
          <p:cNvSpPr>
            <a:spLocks noGrp="1"/>
          </p:cNvSpPr>
          <p:nvPr>
            <p:ph type="dt" sz="half" idx="10"/>
          </p:nvPr>
        </p:nvSpPr>
        <p:spPr/>
        <p:txBody>
          <a:bodyPr/>
          <a:lstStyle/>
          <a:p>
            <a:fld id="{49720117-465B-465E-9999-720BDC5BBF69}" type="datetimeFigureOut">
              <a:rPr lang="en-US" smtClean="0"/>
              <a:t>9/19/19</a:t>
            </a:fld>
            <a:endParaRPr lang="en-US" dirty="0"/>
          </a:p>
        </p:txBody>
      </p:sp>
      <p:sp>
        <p:nvSpPr>
          <p:cNvPr id="8" name="Footer Placeholder 7">
            <a:extLst>
              <a:ext uri="{FF2B5EF4-FFF2-40B4-BE49-F238E27FC236}">
                <a16:creationId xmlns:a16="http://schemas.microsoft.com/office/drawing/2014/main" id="{A6626753-38CF-4FC1-B7B4-C12DF9DDEA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A23CA2C-7CFC-4D69-BFD8-7B27CA33D0C5}"/>
              </a:ext>
            </a:extLst>
          </p:cNvPr>
          <p:cNvSpPr>
            <a:spLocks noGrp="1"/>
          </p:cNvSpPr>
          <p:nvPr>
            <p:ph type="sldNum" sz="quarter" idx="12"/>
          </p:nvPr>
        </p:nvSpPr>
        <p:spPr/>
        <p:txBody>
          <a:bodyPr/>
          <a:lstStyle/>
          <a:p>
            <a:fld id="{F1C76DB1-7B74-4B48-944F-8C1FA2E3CBC5}" type="slidenum">
              <a:rPr lang="en-US" smtClean="0"/>
              <a:t>‹#›</a:t>
            </a:fld>
            <a:endParaRPr lang="en-US" dirty="0"/>
          </a:p>
        </p:txBody>
      </p:sp>
    </p:spTree>
    <p:extLst>
      <p:ext uri="{BB962C8B-B14F-4D97-AF65-F5344CB8AC3E}">
        <p14:creationId xmlns:p14="http://schemas.microsoft.com/office/powerpoint/2010/main" val="160875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FC16-DB01-44C3-B64B-0900F7BDD3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CEEB5A-2B6E-4503-9413-AF10310F7F2A}"/>
              </a:ext>
            </a:extLst>
          </p:cNvPr>
          <p:cNvSpPr>
            <a:spLocks noGrp="1"/>
          </p:cNvSpPr>
          <p:nvPr>
            <p:ph type="dt" sz="half" idx="10"/>
          </p:nvPr>
        </p:nvSpPr>
        <p:spPr/>
        <p:txBody>
          <a:bodyPr/>
          <a:lstStyle/>
          <a:p>
            <a:fld id="{49720117-465B-465E-9999-720BDC5BBF69}" type="datetimeFigureOut">
              <a:rPr lang="en-US" smtClean="0"/>
              <a:t>9/19/19</a:t>
            </a:fld>
            <a:endParaRPr lang="en-US" dirty="0"/>
          </a:p>
        </p:txBody>
      </p:sp>
      <p:sp>
        <p:nvSpPr>
          <p:cNvPr id="4" name="Footer Placeholder 3">
            <a:extLst>
              <a:ext uri="{FF2B5EF4-FFF2-40B4-BE49-F238E27FC236}">
                <a16:creationId xmlns:a16="http://schemas.microsoft.com/office/drawing/2014/main" id="{CA8C45C2-C14E-45E3-9234-AAC8E93006C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5C3BEF-B1A4-4F6F-9436-27A7D468038C}"/>
              </a:ext>
            </a:extLst>
          </p:cNvPr>
          <p:cNvSpPr>
            <a:spLocks noGrp="1"/>
          </p:cNvSpPr>
          <p:nvPr>
            <p:ph type="sldNum" sz="quarter" idx="12"/>
          </p:nvPr>
        </p:nvSpPr>
        <p:spPr/>
        <p:txBody>
          <a:bodyPr/>
          <a:lstStyle/>
          <a:p>
            <a:fld id="{F1C76DB1-7B74-4B48-944F-8C1FA2E3CBC5}" type="slidenum">
              <a:rPr lang="en-US" smtClean="0"/>
              <a:t>‹#›</a:t>
            </a:fld>
            <a:endParaRPr lang="en-US" dirty="0"/>
          </a:p>
        </p:txBody>
      </p:sp>
    </p:spTree>
    <p:extLst>
      <p:ext uri="{BB962C8B-B14F-4D97-AF65-F5344CB8AC3E}">
        <p14:creationId xmlns:p14="http://schemas.microsoft.com/office/powerpoint/2010/main" val="320351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6E759-04DA-439B-A175-B1F39AB017DD}"/>
              </a:ext>
            </a:extLst>
          </p:cNvPr>
          <p:cNvSpPr>
            <a:spLocks noGrp="1"/>
          </p:cNvSpPr>
          <p:nvPr>
            <p:ph type="dt" sz="half" idx="10"/>
          </p:nvPr>
        </p:nvSpPr>
        <p:spPr/>
        <p:txBody>
          <a:bodyPr/>
          <a:lstStyle/>
          <a:p>
            <a:fld id="{49720117-465B-465E-9999-720BDC5BBF69}" type="datetimeFigureOut">
              <a:rPr lang="en-US" smtClean="0"/>
              <a:t>9/19/19</a:t>
            </a:fld>
            <a:endParaRPr lang="en-US" dirty="0"/>
          </a:p>
        </p:txBody>
      </p:sp>
      <p:sp>
        <p:nvSpPr>
          <p:cNvPr id="3" name="Footer Placeholder 2">
            <a:extLst>
              <a:ext uri="{FF2B5EF4-FFF2-40B4-BE49-F238E27FC236}">
                <a16:creationId xmlns:a16="http://schemas.microsoft.com/office/drawing/2014/main" id="{D40BF395-3C13-4930-B741-8FC3D958839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2D5D43-99B6-466E-B685-517DBD7D5998}"/>
              </a:ext>
            </a:extLst>
          </p:cNvPr>
          <p:cNvSpPr>
            <a:spLocks noGrp="1"/>
          </p:cNvSpPr>
          <p:nvPr>
            <p:ph type="sldNum" sz="quarter" idx="12"/>
          </p:nvPr>
        </p:nvSpPr>
        <p:spPr/>
        <p:txBody>
          <a:bodyPr/>
          <a:lstStyle/>
          <a:p>
            <a:fld id="{F1C76DB1-7B74-4B48-944F-8C1FA2E3CBC5}" type="slidenum">
              <a:rPr lang="en-US" smtClean="0"/>
              <a:t>‹#›</a:t>
            </a:fld>
            <a:endParaRPr lang="en-US" dirty="0"/>
          </a:p>
        </p:txBody>
      </p:sp>
    </p:spTree>
    <p:extLst>
      <p:ext uri="{BB962C8B-B14F-4D97-AF65-F5344CB8AC3E}">
        <p14:creationId xmlns:p14="http://schemas.microsoft.com/office/powerpoint/2010/main" val="276877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A3AD-EB18-4768-991B-3ECF56EBE5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8BB44F-1983-4565-BD75-CE09D2C187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F0BEA7-A92D-4AE3-A1EA-E15511DC4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612FB1-EFF2-4D4E-AAEE-B2C5A7574CF2}"/>
              </a:ext>
            </a:extLst>
          </p:cNvPr>
          <p:cNvSpPr>
            <a:spLocks noGrp="1"/>
          </p:cNvSpPr>
          <p:nvPr>
            <p:ph type="dt" sz="half" idx="10"/>
          </p:nvPr>
        </p:nvSpPr>
        <p:spPr/>
        <p:txBody>
          <a:bodyPr/>
          <a:lstStyle/>
          <a:p>
            <a:fld id="{49720117-465B-465E-9999-720BDC5BBF69}" type="datetimeFigureOut">
              <a:rPr lang="en-US" smtClean="0"/>
              <a:t>9/19/19</a:t>
            </a:fld>
            <a:endParaRPr lang="en-US" dirty="0"/>
          </a:p>
        </p:txBody>
      </p:sp>
      <p:sp>
        <p:nvSpPr>
          <p:cNvPr id="6" name="Footer Placeholder 5">
            <a:extLst>
              <a:ext uri="{FF2B5EF4-FFF2-40B4-BE49-F238E27FC236}">
                <a16:creationId xmlns:a16="http://schemas.microsoft.com/office/drawing/2014/main" id="{7D1D0738-2BEE-4D9A-97FE-228DE7EE8B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BC662A-ADC1-4297-B8F7-6AA2F6D289C4}"/>
              </a:ext>
            </a:extLst>
          </p:cNvPr>
          <p:cNvSpPr>
            <a:spLocks noGrp="1"/>
          </p:cNvSpPr>
          <p:nvPr>
            <p:ph type="sldNum" sz="quarter" idx="12"/>
          </p:nvPr>
        </p:nvSpPr>
        <p:spPr/>
        <p:txBody>
          <a:bodyPr/>
          <a:lstStyle/>
          <a:p>
            <a:fld id="{F1C76DB1-7B74-4B48-944F-8C1FA2E3CBC5}" type="slidenum">
              <a:rPr lang="en-US" smtClean="0"/>
              <a:t>‹#›</a:t>
            </a:fld>
            <a:endParaRPr lang="en-US" dirty="0"/>
          </a:p>
        </p:txBody>
      </p:sp>
    </p:spTree>
    <p:extLst>
      <p:ext uri="{BB962C8B-B14F-4D97-AF65-F5344CB8AC3E}">
        <p14:creationId xmlns:p14="http://schemas.microsoft.com/office/powerpoint/2010/main" val="3042665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0BB38C-4D32-478D-85A4-3897CBA1B6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CC5AF972-B405-463B-81F9-DD963C5FD39B}"/>
              </a:ext>
            </a:extLst>
          </p:cNvPr>
          <p:cNvSpPr txBox="1"/>
          <p:nvPr userDrawn="1"/>
        </p:nvSpPr>
        <p:spPr>
          <a:xfrm>
            <a:off x="1" y="1845892"/>
            <a:ext cx="12192000" cy="1692771"/>
          </a:xfrm>
          <a:prstGeom prst="rect">
            <a:avLst/>
          </a:prstGeom>
          <a:noFill/>
        </p:spPr>
        <p:txBody>
          <a:bodyPr wrap="square" rtlCol="0">
            <a:spAutoFit/>
          </a:bodyPr>
          <a:lstStyle/>
          <a:p>
            <a:pPr algn="ctr"/>
            <a:r>
              <a:rPr lang="en-US" sz="7200" dirty="0">
                <a:solidFill>
                  <a:schemeClr val="bg1"/>
                </a:solidFill>
                <a:latin typeface="CastleT" panose="020E0602050706020204" pitchFamily="34" charset="0"/>
              </a:rPr>
              <a:t>County Health Insights</a:t>
            </a:r>
          </a:p>
          <a:p>
            <a:pPr algn="ctr"/>
            <a:r>
              <a:rPr lang="en-US" sz="2800" dirty="0">
                <a:solidFill>
                  <a:schemeClr val="bg1"/>
                </a:solidFill>
                <a:latin typeface="CastleT" panose="020E0602050706020204" pitchFamily="34" charset="0"/>
              </a:rPr>
              <a:t>A Data Hub for Eastern Washington</a:t>
            </a:r>
          </a:p>
        </p:txBody>
      </p:sp>
    </p:spTree>
    <p:extLst>
      <p:ext uri="{BB962C8B-B14F-4D97-AF65-F5344CB8AC3E}">
        <p14:creationId xmlns:p14="http://schemas.microsoft.com/office/powerpoint/2010/main" val="337106434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103F7E-4067-45C5-B8E4-C514337B34C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71E70F3-008F-4FA6-84D1-F6D9DD803A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64185A7-FE85-486B-A276-02A2000FAF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62D2659-2A68-4F96-8014-FF0899FA42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20117-465B-465E-9999-720BDC5BBF69}" type="datetimeFigureOut">
              <a:rPr lang="en-US" smtClean="0"/>
              <a:t>9/19/19</a:t>
            </a:fld>
            <a:endParaRPr lang="en-US" dirty="0"/>
          </a:p>
        </p:txBody>
      </p:sp>
      <p:sp>
        <p:nvSpPr>
          <p:cNvPr id="5" name="Footer Placeholder 4">
            <a:extLst>
              <a:ext uri="{FF2B5EF4-FFF2-40B4-BE49-F238E27FC236}">
                <a16:creationId xmlns:a16="http://schemas.microsoft.com/office/drawing/2014/main" id="{434800EE-5DE7-4856-8875-D575078C97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A7517DC-51DC-4DF7-85B6-877D32343C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76DB1-7B74-4B48-944F-8C1FA2E3CBC5}" type="slidenum">
              <a:rPr lang="en-US" smtClean="0"/>
              <a:t>‹#›</a:t>
            </a:fld>
            <a:endParaRPr lang="en-US" dirty="0"/>
          </a:p>
        </p:txBody>
      </p:sp>
    </p:spTree>
    <p:extLst>
      <p:ext uri="{BB962C8B-B14F-4D97-AF65-F5344CB8AC3E}">
        <p14:creationId xmlns:p14="http://schemas.microsoft.com/office/powerpoint/2010/main" val="352819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8B9928"/>
          </a:solidFill>
          <a:latin typeface="CastleT" panose="020E0602050706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vimeo.com/16274365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www.participatorybudgeting.org/" TargetMode="Externa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www.participatorybudgeting.org/" TargetMode="External"/><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1.pn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youtube.com/watch?v=gOa1fK5USX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6.sv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6C7A8-7636-423A-8544-90B4F1909C80}"/>
              </a:ext>
            </a:extLst>
          </p:cNvPr>
          <p:cNvSpPr>
            <a:spLocks noGrp="1"/>
          </p:cNvSpPr>
          <p:nvPr>
            <p:ph type="ctrTitle"/>
          </p:nvPr>
        </p:nvSpPr>
        <p:spPr/>
        <p:txBody>
          <a:bodyPr/>
          <a:lstStyle/>
          <a:p>
            <a:r>
              <a:rPr lang="en-US" dirty="0">
                <a:solidFill>
                  <a:schemeClr val="accent4"/>
                </a:solidFill>
              </a:rPr>
              <a:t>Spokane Collaborative</a:t>
            </a:r>
          </a:p>
        </p:txBody>
      </p:sp>
      <p:sp>
        <p:nvSpPr>
          <p:cNvPr id="3" name="Subtitle 2">
            <a:extLst>
              <a:ext uri="{FF2B5EF4-FFF2-40B4-BE49-F238E27FC236}">
                <a16:creationId xmlns:a16="http://schemas.microsoft.com/office/drawing/2014/main" id="{410B3613-1B9C-4C95-BDA2-FD75BD5782FF}"/>
              </a:ext>
            </a:extLst>
          </p:cNvPr>
          <p:cNvSpPr>
            <a:spLocks noGrp="1"/>
          </p:cNvSpPr>
          <p:nvPr>
            <p:ph type="subTitle" idx="1"/>
          </p:nvPr>
        </p:nvSpPr>
        <p:spPr/>
        <p:txBody>
          <a:bodyPr>
            <a:normAutofit/>
          </a:bodyPr>
          <a:lstStyle/>
          <a:p>
            <a:endParaRPr lang="en-US" b="1" dirty="0"/>
          </a:p>
          <a:p>
            <a:r>
              <a:rPr lang="en-US" b="1" dirty="0"/>
              <a:t>Sept 19, 2019</a:t>
            </a:r>
          </a:p>
          <a:p>
            <a:endParaRPr lang="en-US" dirty="0"/>
          </a:p>
        </p:txBody>
      </p:sp>
    </p:spTree>
    <p:extLst>
      <p:ext uri="{BB962C8B-B14F-4D97-AF65-F5344CB8AC3E}">
        <p14:creationId xmlns:p14="http://schemas.microsoft.com/office/powerpoint/2010/main" val="4153144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184D-4DD9-4EB1-B510-C0597D7A3C03}"/>
              </a:ext>
            </a:extLst>
          </p:cNvPr>
          <p:cNvSpPr>
            <a:spLocks noGrp="1"/>
          </p:cNvSpPr>
          <p:nvPr>
            <p:ph type="title"/>
          </p:nvPr>
        </p:nvSpPr>
        <p:spPr/>
        <p:txBody>
          <a:bodyPr/>
          <a:lstStyle/>
          <a:p>
            <a:r>
              <a:rPr lang="en-US" dirty="0"/>
              <a:t>Speed Dating Cards </a:t>
            </a:r>
          </a:p>
        </p:txBody>
      </p:sp>
      <p:pic>
        <p:nvPicPr>
          <p:cNvPr id="9" name="Content Placeholder 8">
            <a:extLst>
              <a:ext uri="{FF2B5EF4-FFF2-40B4-BE49-F238E27FC236}">
                <a16:creationId xmlns:a16="http://schemas.microsoft.com/office/drawing/2014/main" id="{CB1E3C02-332A-4E38-8458-BAF50C642AA5}"/>
              </a:ext>
            </a:extLst>
          </p:cNvPr>
          <p:cNvPicPr>
            <a:picLocks noGrp="1" noChangeAspect="1"/>
          </p:cNvPicPr>
          <p:nvPr>
            <p:ph idx="1"/>
          </p:nvPr>
        </p:nvPicPr>
        <p:blipFill>
          <a:blip r:embed="rId2"/>
          <a:stretch>
            <a:fillRect/>
          </a:stretch>
        </p:blipFill>
        <p:spPr>
          <a:xfrm>
            <a:off x="953114" y="1599900"/>
            <a:ext cx="9918086" cy="4456018"/>
          </a:xfrm>
          <a:prstGeom prst="rect">
            <a:avLst/>
          </a:prstGeom>
        </p:spPr>
      </p:pic>
    </p:spTree>
    <p:extLst>
      <p:ext uri="{BB962C8B-B14F-4D97-AF65-F5344CB8AC3E}">
        <p14:creationId xmlns:p14="http://schemas.microsoft.com/office/powerpoint/2010/main" val="3621087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5A68C-08FD-490C-8531-AFA85EED3C15}"/>
              </a:ext>
            </a:extLst>
          </p:cNvPr>
          <p:cNvSpPr>
            <a:spLocks noGrp="1"/>
          </p:cNvSpPr>
          <p:nvPr>
            <p:ph type="title"/>
          </p:nvPr>
        </p:nvSpPr>
        <p:spPr/>
        <p:txBody>
          <a:bodyPr/>
          <a:lstStyle/>
          <a:p>
            <a:r>
              <a:rPr lang="en-US" dirty="0"/>
              <a:t>Speed Dating Cards </a:t>
            </a:r>
          </a:p>
        </p:txBody>
      </p:sp>
      <p:pic>
        <p:nvPicPr>
          <p:cNvPr id="13" name="Content Placeholder 12">
            <a:extLst>
              <a:ext uri="{FF2B5EF4-FFF2-40B4-BE49-F238E27FC236}">
                <a16:creationId xmlns:a16="http://schemas.microsoft.com/office/drawing/2014/main" id="{5BE36790-4F4B-43AB-BB55-9F590F991DC7}"/>
              </a:ext>
            </a:extLst>
          </p:cNvPr>
          <p:cNvPicPr>
            <a:picLocks noGrp="1" noChangeAspect="1"/>
          </p:cNvPicPr>
          <p:nvPr>
            <p:ph idx="1"/>
          </p:nvPr>
        </p:nvPicPr>
        <p:blipFill>
          <a:blip r:embed="rId2"/>
          <a:stretch>
            <a:fillRect/>
          </a:stretch>
        </p:blipFill>
        <p:spPr>
          <a:xfrm>
            <a:off x="838200" y="1885198"/>
            <a:ext cx="10385331" cy="3087604"/>
          </a:xfrm>
          <a:prstGeom prst="rect">
            <a:avLst/>
          </a:prstGeom>
        </p:spPr>
      </p:pic>
    </p:spTree>
    <p:extLst>
      <p:ext uri="{BB962C8B-B14F-4D97-AF65-F5344CB8AC3E}">
        <p14:creationId xmlns:p14="http://schemas.microsoft.com/office/powerpoint/2010/main" val="1159241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C56A-49C3-4DAA-A41D-CF03CCA87AB2}"/>
              </a:ext>
            </a:extLst>
          </p:cNvPr>
          <p:cNvSpPr>
            <a:spLocks noGrp="1"/>
          </p:cNvSpPr>
          <p:nvPr>
            <p:ph type="title"/>
          </p:nvPr>
        </p:nvSpPr>
        <p:spPr/>
        <p:txBody>
          <a:bodyPr/>
          <a:lstStyle/>
          <a:p>
            <a:r>
              <a:rPr lang="en-US" dirty="0"/>
              <a:t>Speed Dating Cards </a:t>
            </a:r>
          </a:p>
        </p:txBody>
      </p:sp>
      <p:pic>
        <p:nvPicPr>
          <p:cNvPr id="5" name="Content Placeholder 4">
            <a:extLst>
              <a:ext uri="{FF2B5EF4-FFF2-40B4-BE49-F238E27FC236}">
                <a16:creationId xmlns:a16="http://schemas.microsoft.com/office/drawing/2014/main" id="{A4EDA9F7-1EC6-448D-94E9-C7C2C3359AEE}"/>
              </a:ext>
            </a:extLst>
          </p:cNvPr>
          <p:cNvPicPr>
            <a:picLocks noGrp="1" noChangeAspect="1"/>
          </p:cNvPicPr>
          <p:nvPr>
            <p:ph idx="1"/>
          </p:nvPr>
        </p:nvPicPr>
        <p:blipFill>
          <a:blip r:embed="rId2"/>
          <a:stretch>
            <a:fillRect/>
          </a:stretch>
        </p:blipFill>
        <p:spPr>
          <a:xfrm>
            <a:off x="844382" y="1674765"/>
            <a:ext cx="10509418" cy="4118811"/>
          </a:xfrm>
          <a:prstGeom prst="rect">
            <a:avLst/>
          </a:prstGeom>
        </p:spPr>
      </p:pic>
    </p:spTree>
    <p:extLst>
      <p:ext uri="{BB962C8B-B14F-4D97-AF65-F5344CB8AC3E}">
        <p14:creationId xmlns:p14="http://schemas.microsoft.com/office/powerpoint/2010/main" val="2822080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58F05-90C4-41D7-BE99-BB6449DC39B2}"/>
              </a:ext>
            </a:extLst>
          </p:cNvPr>
          <p:cNvSpPr>
            <a:spLocks noGrp="1"/>
          </p:cNvSpPr>
          <p:nvPr>
            <p:ph type="title"/>
          </p:nvPr>
        </p:nvSpPr>
        <p:spPr/>
        <p:txBody>
          <a:bodyPr/>
          <a:lstStyle/>
          <a:p>
            <a:r>
              <a:rPr lang="en-US" dirty="0"/>
              <a:t>Speed Dating Cards Use </a:t>
            </a:r>
          </a:p>
        </p:txBody>
      </p:sp>
      <p:sp>
        <p:nvSpPr>
          <p:cNvPr id="3" name="Content Placeholder 2">
            <a:extLst>
              <a:ext uri="{FF2B5EF4-FFF2-40B4-BE49-F238E27FC236}">
                <a16:creationId xmlns:a16="http://schemas.microsoft.com/office/drawing/2014/main" id="{2764EB73-BBD5-458D-A416-168C9EC7AB52}"/>
              </a:ext>
            </a:extLst>
          </p:cNvPr>
          <p:cNvSpPr>
            <a:spLocks noGrp="1"/>
          </p:cNvSpPr>
          <p:nvPr>
            <p:ph idx="1"/>
          </p:nvPr>
        </p:nvSpPr>
        <p:spPr/>
        <p:txBody>
          <a:bodyPr/>
          <a:lstStyle/>
          <a:p>
            <a:r>
              <a:rPr lang="en-US" dirty="0"/>
              <a:t>Don’t get discouraged if no matches! </a:t>
            </a:r>
          </a:p>
          <a:p>
            <a:r>
              <a:rPr lang="en-US" dirty="0"/>
              <a:t>Reflect on activities you proposed </a:t>
            </a:r>
          </a:p>
          <a:p>
            <a:r>
              <a:rPr lang="en-US" dirty="0"/>
              <a:t>Connect with organizations you are interested in working with or those who are interested in working with you</a:t>
            </a:r>
          </a:p>
          <a:p>
            <a:r>
              <a:rPr lang="en-US" dirty="0"/>
              <a:t>Collaborate and solve all the problems!</a:t>
            </a:r>
          </a:p>
        </p:txBody>
      </p:sp>
    </p:spTree>
    <p:extLst>
      <p:ext uri="{BB962C8B-B14F-4D97-AF65-F5344CB8AC3E}">
        <p14:creationId xmlns:p14="http://schemas.microsoft.com/office/powerpoint/2010/main" val="236209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92E9-1B2C-422F-A596-6C41459313C7}"/>
              </a:ext>
            </a:extLst>
          </p:cNvPr>
          <p:cNvSpPr>
            <a:spLocks noGrp="1"/>
          </p:cNvSpPr>
          <p:nvPr>
            <p:ph type="title"/>
          </p:nvPr>
        </p:nvSpPr>
        <p:spPr/>
        <p:txBody>
          <a:bodyPr/>
          <a:lstStyle/>
          <a:p>
            <a:r>
              <a:rPr lang="en-US" dirty="0"/>
              <a:t>Introduction to Participatory Budgeting</a:t>
            </a:r>
          </a:p>
        </p:txBody>
      </p:sp>
      <p:sp>
        <p:nvSpPr>
          <p:cNvPr id="3" name="Content Placeholder 2">
            <a:extLst>
              <a:ext uri="{FF2B5EF4-FFF2-40B4-BE49-F238E27FC236}">
                <a16:creationId xmlns:a16="http://schemas.microsoft.com/office/drawing/2014/main" id="{BBE61100-6928-4469-9C7D-085256601FC4}"/>
              </a:ext>
            </a:extLst>
          </p:cNvPr>
          <p:cNvSpPr>
            <a:spLocks noGrp="1"/>
          </p:cNvSpPr>
          <p:nvPr>
            <p:ph idx="1"/>
          </p:nvPr>
        </p:nvSpPr>
        <p:spPr/>
        <p:txBody>
          <a:bodyPr/>
          <a:lstStyle/>
          <a:p>
            <a:r>
              <a:rPr lang="en-US" dirty="0"/>
              <a:t>What is PB?</a:t>
            </a:r>
          </a:p>
          <a:p>
            <a:pPr marL="457200" lvl="1" indent="0">
              <a:buNone/>
            </a:pPr>
            <a:r>
              <a:rPr lang="en-US" dirty="0"/>
              <a:t>Participatory Budgeting is a democratic process in which community members directly decide how to spend part of a public budget. It is a way to manage public money that enables community members to collaborate in making budget decisions that affect their everyday lives. </a:t>
            </a:r>
          </a:p>
          <a:p>
            <a:pPr marL="0" indent="0">
              <a:buNone/>
            </a:pPr>
            <a:endParaRPr lang="en-US" dirty="0"/>
          </a:p>
        </p:txBody>
      </p:sp>
      <p:sp>
        <p:nvSpPr>
          <p:cNvPr id="4" name="TextBox 3">
            <a:extLst>
              <a:ext uri="{FF2B5EF4-FFF2-40B4-BE49-F238E27FC236}">
                <a16:creationId xmlns:a16="http://schemas.microsoft.com/office/drawing/2014/main" id="{E90C472D-6806-45CE-9E0B-5EC973914C55}"/>
              </a:ext>
            </a:extLst>
          </p:cNvPr>
          <p:cNvSpPr txBox="1"/>
          <p:nvPr/>
        </p:nvSpPr>
        <p:spPr>
          <a:xfrm>
            <a:off x="1304365" y="4001294"/>
            <a:ext cx="4598894" cy="369332"/>
          </a:xfrm>
          <a:prstGeom prst="rect">
            <a:avLst/>
          </a:prstGeom>
          <a:noFill/>
        </p:spPr>
        <p:txBody>
          <a:bodyPr wrap="square" rtlCol="0">
            <a:spAutoFit/>
          </a:bodyPr>
          <a:lstStyle/>
          <a:p>
            <a:r>
              <a:rPr lang="en-US" dirty="0">
                <a:hlinkClick r:id="rId3"/>
              </a:rPr>
              <a:t>https://vimeo.com/162743651</a:t>
            </a:r>
            <a:r>
              <a:rPr lang="en-US" dirty="0"/>
              <a:t> </a:t>
            </a:r>
          </a:p>
        </p:txBody>
      </p:sp>
      <p:sp>
        <p:nvSpPr>
          <p:cNvPr id="5" name="TextBox 4">
            <a:extLst>
              <a:ext uri="{FF2B5EF4-FFF2-40B4-BE49-F238E27FC236}">
                <a16:creationId xmlns:a16="http://schemas.microsoft.com/office/drawing/2014/main" id="{AC71CB9B-1019-4F1E-8042-486F54BBEB2D}"/>
              </a:ext>
            </a:extLst>
          </p:cNvPr>
          <p:cNvSpPr txBox="1"/>
          <p:nvPr/>
        </p:nvSpPr>
        <p:spPr>
          <a:xfrm>
            <a:off x="1349188" y="7934703"/>
            <a:ext cx="1716572" cy="358077"/>
          </a:xfrm>
          <a:prstGeom prst="rect">
            <a:avLst/>
          </a:prstGeom>
          <a:noFill/>
        </p:spPr>
        <p:txBody>
          <a:bodyPr wrap="square" rtlCol="0">
            <a:spAutoFit/>
          </a:bodyPr>
          <a:lstStyle/>
          <a:p>
            <a:endParaRPr lang="en-US" dirty="0"/>
          </a:p>
        </p:txBody>
      </p:sp>
      <p:pic>
        <p:nvPicPr>
          <p:cNvPr id="6146" name="Picture 2" descr="Participatory Budgeting Project">
            <a:hlinkClick r:id="rId4"/>
            <a:extLst>
              <a:ext uri="{FF2B5EF4-FFF2-40B4-BE49-F238E27FC236}">
                <a16:creationId xmlns:a16="http://schemas.microsoft.com/office/drawing/2014/main" id="{383B6497-AD18-47EC-B06A-36DF3D29EC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988" y="5656829"/>
            <a:ext cx="5695722"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437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4F6E-CF51-4133-B03A-5D99D91BBE8E}"/>
              </a:ext>
            </a:extLst>
          </p:cNvPr>
          <p:cNvSpPr>
            <a:spLocks noGrp="1"/>
          </p:cNvSpPr>
          <p:nvPr>
            <p:ph type="title"/>
          </p:nvPr>
        </p:nvSpPr>
        <p:spPr>
          <a:xfrm>
            <a:off x="636494" y="231696"/>
            <a:ext cx="10515600" cy="1325563"/>
          </a:xfrm>
        </p:spPr>
        <p:txBody>
          <a:bodyPr/>
          <a:lstStyle/>
          <a:p>
            <a:r>
              <a:rPr lang="en-US" dirty="0"/>
              <a:t>Participatory Budgeting Principles</a:t>
            </a:r>
          </a:p>
        </p:txBody>
      </p:sp>
      <p:pic>
        <p:nvPicPr>
          <p:cNvPr id="4" name="Picture 2" descr="Participatory Budgeting Project">
            <a:hlinkClick r:id="rId3"/>
            <a:extLst>
              <a:ext uri="{FF2B5EF4-FFF2-40B4-BE49-F238E27FC236}">
                <a16:creationId xmlns:a16="http://schemas.microsoft.com/office/drawing/2014/main" id="{028774C2-13CB-4B31-9B45-D6B7AD936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988" y="5656829"/>
            <a:ext cx="5695722" cy="3693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a:extLst>
              <a:ext uri="{FF2B5EF4-FFF2-40B4-BE49-F238E27FC236}">
                <a16:creationId xmlns:a16="http://schemas.microsoft.com/office/drawing/2014/main" id="{F6CECC49-D884-4325-A408-B588EC243C3D}"/>
              </a:ext>
            </a:extLst>
          </p:cNvPr>
          <p:cNvGraphicFramePr/>
          <p:nvPr>
            <p:extLst>
              <p:ext uri="{D42A27DB-BD31-4B8C-83A1-F6EECF244321}">
                <p14:modId xmlns:p14="http://schemas.microsoft.com/office/powerpoint/2010/main" val="1548964290"/>
              </p:ext>
            </p:extLst>
          </p:nvPr>
        </p:nvGraphicFramePr>
        <p:xfrm>
          <a:off x="1682522" y="894478"/>
          <a:ext cx="9048376" cy="59635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97100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278F-9132-45F0-97B6-3407DD95E2D4}"/>
              </a:ext>
            </a:extLst>
          </p:cNvPr>
          <p:cNvSpPr>
            <a:spLocks noGrp="1"/>
          </p:cNvSpPr>
          <p:nvPr>
            <p:ph type="title"/>
          </p:nvPr>
        </p:nvSpPr>
        <p:spPr>
          <a:xfrm>
            <a:off x="509510" y="381575"/>
            <a:ext cx="10515600" cy="1325563"/>
          </a:xfrm>
        </p:spPr>
        <p:txBody>
          <a:bodyPr/>
          <a:lstStyle/>
          <a:p>
            <a:r>
              <a:rPr lang="en-US" dirty="0"/>
              <a:t>Group Breakout Session: </a:t>
            </a:r>
            <a:br>
              <a:rPr lang="en-US" dirty="0"/>
            </a:br>
            <a:r>
              <a:rPr lang="en-US" dirty="0"/>
              <a:t>Instructions</a:t>
            </a:r>
          </a:p>
        </p:txBody>
      </p:sp>
      <p:sp>
        <p:nvSpPr>
          <p:cNvPr id="3" name="Content Placeholder 2">
            <a:extLst>
              <a:ext uri="{FF2B5EF4-FFF2-40B4-BE49-F238E27FC236}">
                <a16:creationId xmlns:a16="http://schemas.microsoft.com/office/drawing/2014/main" id="{DC28C1EB-50D6-4238-AF17-CA2DD1297D1A}"/>
              </a:ext>
            </a:extLst>
          </p:cNvPr>
          <p:cNvSpPr>
            <a:spLocks noGrp="1"/>
          </p:cNvSpPr>
          <p:nvPr>
            <p:ph sz="half" idx="1"/>
          </p:nvPr>
        </p:nvSpPr>
        <p:spPr/>
        <p:txBody>
          <a:bodyPr>
            <a:normAutofit lnSpcReduction="10000"/>
          </a:bodyPr>
          <a:lstStyle/>
          <a:p>
            <a:pPr marL="514350" indent="-514350">
              <a:buFont typeface="+mj-lt"/>
              <a:buAutoNum type="arabicPeriod"/>
            </a:pPr>
            <a:r>
              <a:rPr lang="en-US" b="1" dirty="0"/>
              <a:t>Networking</a:t>
            </a:r>
            <a:r>
              <a:rPr lang="en-US" dirty="0"/>
              <a:t>. Review your dating card and connect with your matches. </a:t>
            </a:r>
          </a:p>
          <a:p>
            <a:pPr lvl="1"/>
            <a:r>
              <a:rPr lang="en-US" dirty="0"/>
              <a:t>Where is their opportunity for collaborative work?</a:t>
            </a:r>
          </a:p>
          <a:p>
            <a:pPr lvl="1"/>
            <a:r>
              <a:rPr lang="en-US" dirty="0"/>
              <a:t>Can you reach agreement/commitment to move forward?</a:t>
            </a:r>
          </a:p>
          <a:p>
            <a:pPr lvl="1"/>
            <a:r>
              <a:rPr lang="en-US" dirty="0"/>
              <a:t>Will you consider a joint application for equity project dollars?</a:t>
            </a:r>
          </a:p>
          <a:p>
            <a:pPr lvl="1"/>
            <a:r>
              <a:rPr lang="en-US" dirty="0"/>
              <a:t>What support is needed from BHT?</a:t>
            </a:r>
          </a:p>
          <a:p>
            <a:pPr lvl="1"/>
            <a:endParaRPr lang="en-US" dirty="0"/>
          </a:p>
          <a:p>
            <a:pPr lvl="1"/>
            <a:endParaRPr lang="en-US" dirty="0"/>
          </a:p>
        </p:txBody>
      </p:sp>
      <p:pic>
        <p:nvPicPr>
          <p:cNvPr id="4098" name="Picture 2" descr="Image result for speed dating">
            <a:extLst>
              <a:ext uri="{FF2B5EF4-FFF2-40B4-BE49-F238E27FC236}">
                <a16:creationId xmlns:a16="http://schemas.microsoft.com/office/drawing/2014/main" id="{2497EC7E-3F29-40EA-817C-FC750D637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9777" y="1044356"/>
            <a:ext cx="4395579" cy="25715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78B9DA1-B312-4357-ABC8-E78CE3593312}"/>
              </a:ext>
            </a:extLst>
          </p:cNvPr>
          <p:cNvSpPr txBox="1"/>
          <p:nvPr/>
        </p:nvSpPr>
        <p:spPr>
          <a:xfrm>
            <a:off x="7153835" y="3718905"/>
            <a:ext cx="3871275" cy="923330"/>
          </a:xfrm>
          <a:prstGeom prst="rect">
            <a:avLst/>
          </a:prstGeom>
          <a:noFill/>
        </p:spPr>
        <p:txBody>
          <a:bodyPr wrap="square" rtlCol="0">
            <a:spAutoFit/>
          </a:bodyPr>
          <a:lstStyle/>
          <a:p>
            <a:r>
              <a:rPr lang="en-US" dirty="0"/>
              <a:t>Discuss the strategies with one another. Does it make sense? Will it have an impact? Is it equity forward? </a:t>
            </a:r>
          </a:p>
        </p:txBody>
      </p:sp>
    </p:spTree>
    <p:extLst>
      <p:ext uri="{BB962C8B-B14F-4D97-AF65-F5344CB8AC3E}">
        <p14:creationId xmlns:p14="http://schemas.microsoft.com/office/powerpoint/2010/main" val="3964378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664439-35D2-402A-86D6-2537D2D42096}"/>
              </a:ext>
            </a:extLst>
          </p:cNvPr>
          <p:cNvSpPr>
            <a:spLocks noGrp="1"/>
          </p:cNvSpPr>
          <p:nvPr>
            <p:ph type="title"/>
          </p:nvPr>
        </p:nvSpPr>
        <p:spPr/>
        <p:txBody>
          <a:bodyPr/>
          <a:lstStyle/>
          <a:p>
            <a:pPr algn="ctr"/>
            <a:r>
              <a:rPr lang="en-US" dirty="0"/>
              <a:t>Today’s Work</a:t>
            </a:r>
          </a:p>
        </p:txBody>
      </p:sp>
      <p:pic>
        <p:nvPicPr>
          <p:cNvPr id="10" name="Picture 9" descr="A picture containing text, gambling house&#10;&#10;Description automatically generated">
            <a:extLst>
              <a:ext uri="{FF2B5EF4-FFF2-40B4-BE49-F238E27FC236}">
                <a16:creationId xmlns:a16="http://schemas.microsoft.com/office/drawing/2014/main" id="{46F928BF-E9F3-4A40-9B5B-99524C77F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691" y="1763153"/>
            <a:ext cx="6502683" cy="3687763"/>
          </a:xfrm>
          <a:prstGeom prst="rect">
            <a:avLst/>
          </a:prstGeom>
        </p:spPr>
      </p:pic>
      <p:sp>
        <p:nvSpPr>
          <p:cNvPr id="11" name="TextBox 10">
            <a:extLst>
              <a:ext uri="{FF2B5EF4-FFF2-40B4-BE49-F238E27FC236}">
                <a16:creationId xmlns:a16="http://schemas.microsoft.com/office/drawing/2014/main" id="{E25632A5-F5CB-4C58-9609-E356BBDD85FA}"/>
              </a:ext>
            </a:extLst>
          </p:cNvPr>
          <p:cNvSpPr txBox="1"/>
          <p:nvPr/>
        </p:nvSpPr>
        <p:spPr>
          <a:xfrm>
            <a:off x="1465730" y="5792322"/>
            <a:ext cx="5096435" cy="369332"/>
          </a:xfrm>
          <a:prstGeom prst="rect">
            <a:avLst/>
          </a:prstGeom>
          <a:noFill/>
        </p:spPr>
        <p:txBody>
          <a:bodyPr wrap="square" rtlCol="0">
            <a:spAutoFit/>
          </a:bodyPr>
          <a:lstStyle/>
          <a:p>
            <a:r>
              <a:rPr lang="en-US" dirty="0">
                <a:hlinkClick r:id="rId4"/>
              </a:rPr>
              <a:t>https://www.youtube.com/watch?v=gOa1fK5USXk</a:t>
            </a:r>
            <a:r>
              <a:rPr lang="en-US" dirty="0"/>
              <a:t> </a:t>
            </a:r>
          </a:p>
        </p:txBody>
      </p:sp>
    </p:spTree>
    <p:extLst>
      <p:ext uri="{BB962C8B-B14F-4D97-AF65-F5344CB8AC3E}">
        <p14:creationId xmlns:p14="http://schemas.microsoft.com/office/powerpoint/2010/main" val="944748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278F-9132-45F0-97B6-3407DD95E2D4}"/>
              </a:ext>
            </a:extLst>
          </p:cNvPr>
          <p:cNvSpPr>
            <a:spLocks noGrp="1"/>
          </p:cNvSpPr>
          <p:nvPr>
            <p:ph type="title"/>
          </p:nvPr>
        </p:nvSpPr>
        <p:spPr>
          <a:xfrm>
            <a:off x="576745" y="729184"/>
            <a:ext cx="10515600" cy="1285860"/>
          </a:xfrm>
        </p:spPr>
        <p:txBody>
          <a:bodyPr>
            <a:normAutofit fontScale="90000"/>
          </a:bodyPr>
          <a:lstStyle/>
          <a:p>
            <a:r>
              <a:rPr lang="en-US" dirty="0"/>
              <a:t>Group Breakout Session</a:t>
            </a:r>
            <a:br>
              <a:rPr lang="en-US" dirty="0"/>
            </a:br>
            <a:endParaRPr lang="en-US" dirty="0"/>
          </a:p>
        </p:txBody>
      </p:sp>
      <p:sp>
        <p:nvSpPr>
          <p:cNvPr id="3" name="Content Placeholder 2">
            <a:extLst>
              <a:ext uri="{FF2B5EF4-FFF2-40B4-BE49-F238E27FC236}">
                <a16:creationId xmlns:a16="http://schemas.microsoft.com/office/drawing/2014/main" id="{DC28C1EB-50D6-4238-AF17-CA2DD1297D1A}"/>
              </a:ext>
            </a:extLst>
          </p:cNvPr>
          <p:cNvSpPr>
            <a:spLocks noGrp="1"/>
          </p:cNvSpPr>
          <p:nvPr>
            <p:ph sz="half" idx="1"/>
          </p:nvPr>
        </p:nvSpPr>
        <p:spPr>
          <a:xfrm>
            <a:off x="804532" y="1777478"/>
            <a:ext cx="5181600" cy="4351338"/>
          </a:xfrm>
        </p:spPr>
        <p:txBody>
          <a:bodyPr>
            <a:normAutofit fontScale="92500" lnSpcReduction="10000"/>
          </a:bodyPr>
          <a:lstStyle/>
          <a:p>
            <a:pPr marL="514350" indent="-514350">
              <a:buFont typeface="+mj-lt"/>
              <a:buAutoNum type="arabicPeriod" startAt="2"/>
            </a:pPr>
            <a:r>
              <a:rPr lang="en-US" b="1" dirty="0"/>
              <a:t>Budgeting. </a:t>
            </a:r>
            <a:r>
              <a:rPr lang="en-US" dirty="0"/>
              <a:t>Select the </a:t>
            </a:r>
            <a:r>
              <a:rPr lang="en-US" b="1" dirty="0"/>
              <a:t>STRATEGY</a:t>
            </a:r>
            <a:r>
              <a:rPr lang="en-US" dirty="0"/>
              <a:t> you </a:t>
            </a:r>
            <a:r>
              <a:rPr lang="en-US" i="1" dirty="0"/>
              <a:t>most </a:t>
            </a:r>
            <a:r>
              <a:rPr lang="en-US" dirty="0"/>
              <a:t>want to contribute to (i.e. within your “home” priority. </a:t>
            </a:r>
          </a:p>
          <a:p>
            <a:pPr marL="457200" lvl="1" indent="0">
              <a:buNone/>
            </a:pPr>
            <a:endParaRPr lang="en-US" dirty="0"/>
          </a:p>
          <a:p>
            <a:pPr lvl="1">
              <a:buFontTx/>
              <a:buChar char="-"/>
            </a:pPr>
            <a:r>
              <a:rPr lang="en-US" dirty="0"/>
              <a:t>Up to but no more than 50% of your budget in your preferred strategy in  your home priority. </a:t>
            </a:r>
          </a:p>
          <a:p>
            <a:pPr lvl="1">
              <a:buFontTx/>
              <a:buChar char="-"/>
            </a:pPr>
            <a:r>
              <a:rPr lang="en-US" dirty="0"/>
              <a:t>You don’t </a:t>
            </a:r>
            <a:r>
              <a:rPr lang="en-US" b="1" i="1" dirty="0"/>
              <a:t>have to </a:t>
            </a:r>
            <a:r>
              <a:rPr lang="en-US" dirty="0"/>
              <a:t>spend the money in your preferred strategy.</a:t>
            </a:r>
          </a:p>
          <a:p>
            <a:pPr lvl="1">
              <a:buFontTx/>
              <a:buChar char="-"/>
            </a:pPr>
            <a:r>
              <a:rPr lang="en-US" dirty="0"/>
              <a:t>You may allocate the initial 50% across multiple strategies within the home priority. </a:t>
            </a:r>
          </a:p>
          <a:p>
            <a:pPr marL="0" indent="0">
              <a:buNone/>
            </a:pPr>
            <a:endParaRPr lang="en-US" dirty="0"/>
          </a:p>
          <a:p>
            <a:pPr lvl="1"/>
            <a:endParaRPr lang="en-US" dirty="0"/>
          </a:p>
          <a:p>
            <a:pPr lvl="1"/>
            <a:endParaRPr lang="en-US" dirty="0"/>
          </a:p>
        </p:txBody>
      </p:sp>
      <p:pic>
        <p:nvPicPr>
          <p:cNvPr id="3074" name="Picture 2" descr="Image result for money in the bucket">
            <a:extLst>
              <a:ext uri="{FF2B5EF4-FFF2-40B4-BE49-F238E27FC236}">
                <a16:creationId xmlns:a16="http://schemas.microsoft.com/office/drawing/2014/main" id="{6540C670-4739-435D-9A24-5B6C4C8F6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701" y="1232086"/>
            <a:ext cx="4567767" cy="23717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648F0D8-73BE-4F0E-B942-10AA796ABE90}"/>
              </a:ext>
            </a:extLst>
          </p:cNvPr>
          <p:cNvSpPr txBox="1"/>
          <p:nvPr/>
        </p:nvSpPr>
        <p:spPr>
          <a:xfrm>
            <a:off x="7516831" y="4131156"/>
            <a:ext cx="3173506" cy="646331"/>
          </a:xfrm>
          <a:prstGeom prst="rect">
            <a:avLst/>
          </a:prstGeom>
          <a:noFill/>
        </p:spPr>
        <p:txBody>
          <a:bodyPr wrap="square" rtlCol="0">
            <a:spAutoFit/>
          </a:bodyPr>
          <a:lstStyle/>
          <a:p>
            <a:r>
              <a:rPr lang="en-US" dirty="0"/>
              <a:t>Place your allocation in the appropriate strategy bucket. </a:t>
            </a:r>
          </a:p>
        </p:txBody>
      </p:sp>
    </p:spTree>
    <p:extLst>
      <p:ext uri="{BB962C8B-B14F-4D97-AF65-F5344CB8AC3E}">
        <p14:creationId xmlns:p14="http://schemas.microsoft.com/office/powerpoint/2010/main" val="1919466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278F-9132-45F0-97B6-3407DD95E2D4}"/>
              </a:ext>
            </a:extLst>
          </p:cNvPr>
          <p:cNvSpPr>
            <a:spLocks noGrp="1"/>
          </p:cNvSpPr>
          <p:nvPr>
            <p:ph type="title"/>
          </p:nvPr>
        </p:nvSpPr>
        <p:spPr>
          <a:xfrm>
            <a:off x="563298" y="729184"/>
            <a:ext cx="10515600" cy="1325563"/>
          </a:xfrm>
        </p:spPr>
        <p:txBody>
          <a:bodyPr/>
          <a:lstStyle/>
          <a:p>
            <a:r>
              <a:rPr lang="en-US" dirty="0"/>
              <a:t>Group Breakout Session </a:t>
            </a:r>
            <a:br>
              <a:rPr lang="en-US" dirty="0"/>
            </a:br>
            <a:endParaRPr lang="en-US" dirty="0"/>
          </a:p>
        </p:txBody>
      </p:sp>
      <p:sp>
        <p:nvSpPr>
          <p:cNvPr id="3" name="Content Placeholder 2">
            <a:extLst>
              <a:ext uri="{FF2B5EF4-FFF2-40B4-BE49-F238E27FC236}">
                <a16:creationId xmlns:a16="http://schemas.microsoft.com/office/drawing/2014/main" id="{DC28C1EB-50D6-4238-AF17-CA2DD1297D1A}"/>
              </a:ext>
            </a:extLst>
          </p:cNvPr>
          <p:cNvSpPr>
            <a:spLocks noGrp="1"/>
          </p:cNvSpPr>
          <p:nvPr>
            <p:ph sz="half" idx="1"/>
          </p:nvPr>
        </p:nvSpPr>
        <p:spPr>
          <a:xfrm>
            <a:off x="804532" y="1777478"/>
            <a:ext cx="5181600" cy="4351338"/>
          </a:xfrm>
        </p:spPr>
        <p:txBody>
          <a:bodyPr>
            <a:normAutofit fontScale="92500"/>
          </a:bodyPr>
          <a:lstStyle/>
          <a:p>
            <a:pPr marL="514350" indent="-514350">
              <a:buFont typeface="+mj-lt"/>
              <a:buAutoNum type="arabicPeriod" startAt="3"/>
            </a:pPr>
            <a:r>
              <a:rPr lang="en-US" b="1" dirty="0"/>
              <a:t>Budgeting Part 2. Now…</a:t>
            </a:r>
            <a:r>
              <a:rPr lang="en-US" dirty="0"/>
              <a:t>visit the </a:t>
            </a:r>
            <a:r>
              <a:rPr lang="en-US" i="1" u="sng" dirty="0"/>
              <a:t>other</a:t>
            </a:r>
            <a:r>
              <a:rPr lang="en-US" i="1" dirty="0"/>
              <a:t> </a:t>
            </a:r>
            <a:r>
              <a:rPr lang="en-US" dirty="0"/>
              <a:t>strategies and allocate the remaining 50% of your budget as you see fit. </a:t>
            </a:r>
          </a:p>
          <a:p>
            <a:pPr marL="457200" lvl="1" indent="0">
              <a:buNone/>
            </a:pPr>
            <a:endParaRPr lang="en-US" dirty="0"/>
          </a:p>
          <a:p>
            <a:pPr lvl="1">
              <a:buFontTx/>
              <a:buChar char="-"/>
            </a:pPr>
            <a:r>
              <a:rPr lang="en-US" dirty="0"/>
              <a:t>You CANNOT fund your original strategy again. </a:t>
            </a:r>
          </a:p>
          <a:p>
            <a:pPr lvl="1">
              <a:buFontTx/>
              <a:buChar char="-"/>
            </a:pPr>
            <a:r>
              <a:rPr lang="en-US" dirty="0"/>
              <a:t>Fund other strategies in other priorities, considering:</a:t>
            </a:r>
          </a:p>
          <a:p>
            <a:pPr lvl="2">
              <a:buFontTx/>
              <a:buChar char="-"/>
            </a:pPr>
            <a:r>
              <a:rPr lang="en-US" dirty="0"/>
              <a:t>Leverage.</a:t>
            </a:r>
          </a:p>
          <a:p>
            <a:pPr lvl="2">
              <a:buFontTx/>
              <a:buChar char="-"/>
            </a:pPr>
            <a:r>
              <a:rPr lang="en-US" dirty="0"/>
              <a:t>Impact.</a:t>
            </a:r>
          </a:p>
          <a:p>
            <a:pPr lvl="2">
              <a:buFontTx/>
              <a:buChar char="-"/>
            </a:pPr>
            <a:r>
              <a:rPr lang="en-US" dirty="0"/>
              <a:t>Equity.</a:t>
            </a:r>
          </a:p>
          <a:p>
            <a:pPr lvl="1"/>
            <a:endParaRPr lang="en-US" dirty="0"/>
          </a:p>
          <a:p>
            <a:pPr lvl="1"/>
            <a:endParaRPr lang="en-US" dirty="0"/>
          </a:p>
        </p:txBody>
      </p:sp>
      <p:pic>
        <p:nvPicPr>
          <p:cNvPr id="14" name="Picture 13" descr="https://michy.files.wordpress.com/2015/06/no-thanks-were-too-busy.jpg">
            <a:extLst>
              <a:ext uri="{FF2B5EF4-FFF2-40B4-BE49-F238E27FC236}">
                <a16:creationId xmlns:a16="http://schemas.microsoft.com/office/drawing/2014/main" id="{ACAEADC5-6FC4-4691-A798-357301DD3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925997" y="2103436"/>
            <a:ext cx="4461471" cy="2974061"/>
          </a:xfrm>
          <a:prstGeom prst="rect">
            <a:avLst/>
          </a:prstGeom>
          <a:noFill/>
        </p:spPr>
      </p:pic>
      <p:sp>
        <p:nvSpPr>
          <p:cNvPr id="17" name="TextBox 16">
            <a:extLst>
              <a:ext uri="{FF2B5EF4-FFF2-40B4-BE49-F238E27FC236}">
                <a16:creationId xmlns:a16="http://schemas.microsoft.com/office/drawing/2014/main" id="{78B84E48-ABB2-41EB-97BB-77F307524DBE}"/>
              </a:ext>
            </a:extLst>
          </p:cNvPr>
          <p:cNvSpPr txBox="1"/>
          <p:nvPr/>
        </p:nvSpPr>
        <p:spPr>
          <a:xfrm>
            <a:off x="7689527" y="1044356"/>
            <a:ext cx="3697941" cy="923330"/>
          </a:xfrm>
          <a:prstGeom prst="rect">
            <a:avLst/>
          </a:prstGeom>
          <a:noFill/>
        </p:spPr>
        <p:txBody>
          <a:bodyPr wrap="square" rtlCol="0">
            <a:spAutoFit/>
          </a:bodyPr>
          <a:lstStyle/>
          <a:p>
            <a:r>
              <a:rPr lang="en-US" dirty="0"/>
              <a:t>Tip: If you can’t think beyond your horizon you just might miss a breakthrough.</a:t>
            </a:r>
          </a:p>
        </p:txBody>
      </p:sp>
    </p:spTree>
    <p:extLst>
      <p:ext uri="{BB962C8B-B14F-4D97-AF65-F5344CB8AC3E}">
        <p14:creationId xmlns:p14="http://schemas.microsoft.com/office/powerpoint/2010/main" val="311703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F4ED-20C6-444B-B9D8-166489194753}"/>
              </a:ext>
            </a:extLst>
          </p:cNvPr>
          <p:cNvSpPr>
            <a:spLocks noGrp="1"/>
          </p:cNvSpPr>
          <p:nvPr>
            <p:ph type="title"/>
          </p:nvPr>
        </p:nvSpPr>
        <p:spPr>
          <a:xfrm>
            <a:off x="3512288" y="2193925"/>
            <a:ext cx="5167423" cy="2112260"/>
          </a:xfrm>
        </p:spPr>
        <p:txBody>
          <a:bodyPr/>
          <a:lstStyle/>
          <a:p>
            <a:r>
              <a:rPr lang="en-US" dirty="0"/>
              <a:t>Updates from BHT</a:t>
            </a:r>
          </a:p>
        </p:txBody>
      </p:sp>
    </p:spTree>
    <p:extLst>
      <p:ext uri="{BB962C8B-B14F-4D97-AF65-F5344CB8AC3E}">
        <p14:creationId xmlns:p14="http://schemas.microsoft.com/office/powerpoint/2010/main" val="2462584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3A8C2E-A01A-4D39-B00B-57ADA517829A}"/>
              </a:ext>
            </a:extLst>
          </p:cNvPr>
          <p:cNvSpPr>
            <a:spLocks noGrp="1"/>
          </p:cNvSpPr>
          <p:nvPr>
            <p:ph type="title"/>
          </p:nvPr>
        </p:nvSpPr>
        <p:spPr>
          <a:xfrm>
            <a:off x="838197" y="15968"/>
            <a:ext cx="10515600" cy="1325563"/>
          </a:xfrm>
        </p:spPr>
        <p:txBody>
          <a:bodyPr/>
          <a:lstStyle/>
          <a:p>
            <a:r>
              <a:rPr lang="en-US" dirty="0"/>
              <a:t>10 Strategies LEFT from initial planning</a:t>
            </a:r>
          </a:p>
        </p:txBody>
      </p:sp>
      <p:graphicFrame>
        <p:nvGraphicFramePr>
          <p:cNvPr id="7" name="Table 7">
            <a:extLst>
              <a:ext uri="{FF2B5EF4-FFF2-40B4-BE49-F238E27FC236}">
                <a16:creationId xmlns:a16="http://schemas.microsoft.com/office/drawing/2014/main" id="{5CC93D44-6EFC-432F-9916-97B2DBA024F9}"/>
              </a:ext>
            </a:extLst>
          </p:cNvPr>
          <p:cNvGraphicFramePr>
            <a:graphicFrameLocks noGrp="1"/>
          </p:cNvGraphicFramePr>
          <p:nvPr>
            <p:ph idx="1"/>
            <p:extLst>
              <p:ext uri="{D42A27DB-BD31-4B8C-83A1-F6EECF244321}">
                <p14:modId xmlns:p14="http://schemas.microsoft.com/office/powerpoint/2010/main" val="2789193575"/>
              </p:ext>
            </p:extLst>
          </p:nvPr>
        </p:nvGraphicFramePr>
        <p:xfrm>
          <a:off x="838197" y="1059143"/>
          <a:ext cx="10515597" cy="563897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392794671"/>
                    </a:ext>
                  </a:extLst>
                </a:gridCol>
                <a:gridCol w="3505199">
                  <a:extLst>
                    <a:ext uri="{9D8B030D-6E8A-4147-A177-3AD203B41FA5}">
                      <a16:colId xmlns:a16="http://schemas.microsoft.com/office/drawing/2014/main" val="3995757467"/>
                    </a:ext>
                  </a:extLst>
                </a:gridCol>
                <a:gridCol w="3505199">
                  <a:extLst>
                    <a:ext uri="{9D8B030D-6E8A-4147-A177-3AD203B41FA5}">
                      <a16:colId xmlns:a16="http://schemas.microsoft.com/office/drawing/2014/main" val="3386918210"/>
                    </a:ext>
                  </a:extLst>
                </a:gridCol>
              </a:tblGrid>
              <a:tr h="1036405">
                <a:tc>
                  <a:txBody>
                    <a:bodyPr/>
                    <a:lstStyle/>
                    <a:p>
                      <a:r>
                        <a:rPr lang="en-US" dirty="0"/>
                        <a:t>BEHAVIORAL HEALTH (BH)</a:t>
                      </a:r>
                    </a:p>
                  </a:txBody>
                  <a:tcPr/>
                </a:tc>
                <a:tc>
                  <a:txBody>
                    <a:bodyPr/>
                    <a:lstStyle/>
                    <a:p>
                      <a:r>
                        <a:rPr lang="en-US" dirty="0"/>
                        <a:t>CHILD ABUSE AND NEGLECT (CAN)</a:t>
                      </a:r>
                    </a:p>
                  </a:txBody>
                  <a:tcPr/>
                </a:tc>
                <a:tc>
                  <a:txBody>
                    <a:bodyPr/>
                    <a:lstStyle/>
                    <a:p>
                      <a:r>
                        <a:rPr lang="en-US" dirty="0"/>
                        <a:t>AFFORDABLE HOUSING (AH)</a:t>
                      </a:r>
                    </a:p>
                  </a:txBody>
                  <a:tcPr/>
                </a:tc>
                <a:extLst>
                  <a:ext uri="{0D108BD9-81ED-4DB2-BD59-A6C34878D82A}">
                    <a16:rowId xmlns:a16="http://schemas.microsoft.com/office/drawing/2014/main" val="582608411"/>
                  </a:ext>
                </a:extLst>
              </a:tr>
              <a:tr h="1036405">
                <a:tc>
                  <a:txBody>
                    <a:bodyPr/>
                    <a:lstStyle/>
                    <a:p>
                      <a:r>
                        <a:rPr lang="en-US" sz="1800" kern="1200" dirty="0">
                          <a:solidFill>
                            <a:schemeClr val="tx1"/>
                          </a:solidFill>
                          <a:effectLst/>
                          <a:latin typeface="+mn-lt"/>
                          <a:ea typeface="+mn-ea"/>
                          <a:cs typeface="+mn-cs"/>
                        </a:rPr>
                        <a:t>Reduce stigma and encourage people to get care by public education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Increase and diversify community and home-based parent training and support in selected zip codes</a:t>
                      </a:r>
                      <a:endParaRPr lang="en-US"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Reduce/ subsidize/ limit housing entry fees </a:t>
                      </a:r>
                      <a:endParaRPr lang="en-US" dirty="0">
                        <a:effectLst/>
                      </a:endParaRPr>
                    </a:p>
                  </a:txBody>
                  <a:tcPr/>
                </a:tc>
                <a:extLst>
                  <a:ext uri="{0D108BD9-81ED-4DB2-BD59-A6C34878D82A}">
                    <a16:rowId xmlns:a16="http://schemas.microsoft.com/office/drawing/2014/main" val="4149326977"/>
                  </a:ext>
                </a:extLst>
              </a:tr>
              <a:tr h="1036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Build community in neighborhoods to reduce isolation and support mental wellness</a:t>
                      </a:r>
                      <a:endParaRPr lang="en-US" sz="2000" kern="1200" dirty="0">
                        <a:solidFill>
                          <a:schemeClr val="tx1"/>
                        </a:solidFill>
                        <a:effectLst/>
                        <a:latin typeface="+mn-lt"/>
                        <a:ea typeface="+mn-ea"/>
                        <a:cs typeface="+mn-cs"/>
                      </a:endParaRPr>
                    </a:p>
                    <a:p>
                      <a:endParaRPr lang="en-US" dirty="0"/>
                    </a:p>
                  </a:txBody>
                  <a:tcPr/>
                </a:tc>
                <a:tc>
                  <a:txBody>
                    <a:bodyPr/>
                    <a:lstStyle/>
                    <a:p>
                      <a:r>
                        <a:rPr lang="en-US" sz="1800" kern="1200" dirty="0">
                          <a:solidFill>
                            <a:schemeClr val="tx1"/>
                          </a:solidFill>
                          <a:effectLst/>
                          <a:latin typeface="+mn-lt"/>
                          <a:ea typeface="+mn-ea"/>
                          <a:cs typeface="+mn-cs"/>
                        </a:rPr>
                        <a:t>Increase knowledge and professional training around ACEs for parents, students, and professionals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Improve community engagement to break down misconceptions and barriers </a:t>
                      </a:r>
                      <a:endParaRPr lang="en-US" dirty="0">
                        <a:effectLst/>
                      </a:endParaRPr>
                    </a:p>
                    <a:p>
                      <a:endParaRPr lang="en-US" dirty="0"/>
                    </a:p>
                  </a:txBody>
                  <a:tcPr/>
                </a:tc>
                <a:extLst>
                  <a:ext uri="{0D108BD9-81ED-4DB2-BD59-A6C34878D82A}">
                    <a16:rowId xmlns:a16="http://schemas.microsoft.com/office/drawing/2014/main" val="3485694386"/>
                  </a:ext>
                </a:extLst>
              </a:tr>
              <a:tr h="102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Increase screening and education/resources for SDOH in behavioral health and primary care and community setting</a:t>
                      </a:r>
                      <a:endParaRPr lang="en-US" sz="2000" kern="1200" dirty="0">
                        <a:solidFill>
                          <a:schemeClr val="tx1"/>
                        </a:solidFill>
                        <a:effectLst/>
                        <a:latin typeface="+mn-lt"/>
                        <a:ea typeface="+mn-ea"/>
                        <a:cs typeface="+mn-cs"/>
                      </a:endParaRPr>
                    </a:p>
                  </a:txBody>
                  <a:tcPr/>
                </a:tc>
                <a:tc>
                  <a:txBody>
                    <a:bodyPr/>
                    <a:lstStyle/>
                    <a:p>
                      <a:r>
                        <a:rPr lang="en-US" sz="1800" kern="1200" dirty="0">
                          <a:solidFill>
                            <a:schemeClr val="tx1"/>
                          </a:solidFill>
                          <a:effectLst/>
                          <a:latin typeface="+mn-lt"/>
                          <a:ea typeface="+mn-ea"/>
                          <a:cs typeface="+mn-cs"/>
                        </a:rPr>
                        <a:t>Build community-based hubs of resources and safe space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Expand community transit options </a:t>
                      </a:r>
                      <a:endParaRPr lang="en-US" dirty="0">
                        <a:effectLst/>
                      </a:endParaRPr>
                    </a:p>
                    <a:p>
                      <a:endParaRPr lang="en-US" dirty="0"/>
                    </a:p>
                  </a:txBody>
                  <a:tcPr/>
                </a:tc>
                <a:extLst>
                  <a:ext uri="{0D108BD9-81ED-4DB2-BD59-A6C34878D82A}">
                    <a16:rowId xmlns:a16="http://schemas.microsoft.com/office/drawing/2014/main" val="2578231988"/>
                  </a:ext>
                </a:extLst>
              </a:tr>
              <a:tr h="102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effectLst/>
                        <a:latin typeface="+mn-lt"/>
                        <a:ea typeface="+mn-ea"/>
                        <a:cs typeface="+mn-cs"/>
                      </a:endParaRP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Reassess and recommend zoning/ density/ subsidy policies to increase affordable options for all</a:t>
                      </a:r>
                      <a:endParaRPr lang="en-US" dirty="0">
                        <a:effectLst/>
                      </a:endParaRPr>
                    </a:p>
                    <a:p>
                      <a:endParaRPr lang="en-US" dirty="0"/>
                    </a:p>
                  </a:txBody>
                  <a:tcPr/>
                </a:tc>
                <a:extLst>
                  <a:ext uri="{0D108BD9-81ED-4DB2-BD59-A6C34878D82A}">
                    <a16:rowId xmlns:a16="http://schemas.microsoft.com/office/drawing/2014/main" val="2488019000"/>
                  </a:ext>
                </a:extLst>
              </a:tr>
            </a:tbl>
          </a:graphicData>
        </a:graphic>
      </p:graphicFrame>
    </p:spTree>
    <p:extLst>
      <p:ext uri="{BB962C8B-B14F-4D97-AF65-F5344CB8AC3E}">
        <p14:creationId xmlns:p14="http://schemas.microsoft.com/office/powerpoint/2010/main" val="193414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79A34-76E4-4DFF-A327-2AC9F2D9105C}"/>
              </a:ext>
            </a:extLst>
          </p:cNvPr>
          <p:cNvSpPr>
            <a:spLocks noGrp="1"/>
          </p:cNvSpPr>
          <p:nvPr>
            <p:ph type="title"/>
          </p:nvPr>
        </p:nvSpPr>
        <p:spPr/>
        <p:txBody>
          <a:bodyPr/>
          <a:lstStyle/>
          <a:p>
            <a:r>
              <a:rPr lang="en-US" dirty="0"/>
              <a:t>Bonus Strategy</a:t>
            </a:r>
          </a:p>
        </p:txBody>
      </p:sp>
      <p:sp>
        <p:nvSpPr>
          <p:cNvPr id="3" name="Content Placeholder 2">
            <a:extLst>
              <a:ext uri="{FF2B5EF4-FFF2-40B4-BE49-F238E27FC236}">
                <a16:creationId xmlns:a16="http://schemas.microsoft.com/office/drawing/2014/main" id="{E1C6F43C-DF25-4E73-89E3-F25346A70801}"/>
              </a:ext>
            </a:extLst>
          </p:cNvPr>
          <p:cNvSpPr>
            <a:spLocks noGrp="1"/>
          </p:cNvSpPr>
          <p:nvPr>
            <p:ph idx="1"/>
          </p:nvPr>
        </p:nvSpPr>
        <p:spPr/>
        <p:txBody>
          <a:bodyPr/>
          <a:lstStyle/>
          <a:p>
            <a:r>
              <a:rPr lang="en-US" dirty="0"/>
              <a:t>A hold back bucket – emerging opportunities for policy change? system change? Environmental change? Participatory budget project?</a:t>
            </a:r>
          </a:p>
        </p:txBody>
      </p:sp>
      <p:pic>
        <p:nvPicPr>
          <p:cNvPr id="5" name="Picture 4" descr="A picture containing text&#10;&#10;Description automatically generated">
            <a:extLst>
              <a:ext uri="{FF2B5EF4-FFF2-40B4-BE49-F238E27FC236}">
                <a16:creationId xmlns:a16="http://schemas.microsoft.com/office/drawing/2014/main" id="{7FE86F67-DB68-4E63-99D0-A8C55D554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996" y="3200400"/>
            <a:ext cx="8673778" cy="2864630"/>
          </a:xfrm>
          <a:prstGeom prst="rect">
            <a:avLst/>
          </a:prstGeom>
        </p:spPr>
      </p:pic>
      <p:sp>
        <p:nvSpPr>
          <p:cNvPr id="6" name="TextBox 5">
            <a:extLst>
              <a:ext uri="{FF2B5EF4-FFF2-40B4-BE49-F238E27FC236}">
                <a16:creationId xmlns:a16="http://schemas.microsoft.com/office/drawing/2014/main" id="{02989445-0762-443C-9716-F04A9E09048F}"/>
              </a:ext>
            </a:extLst>
          </p:cNvPr>
          <p:cNvSpPr txBox="1"/>
          <p:nvPr/>
        </p:nvSpPr>
        <p:spPr>
          <a:xfrm>
            <a:off x="2059878" y="4255761"/>
            <a:ext cx="4314027" cy="830997"/>
          </a:xfrm>
          <a:prstGeom prst="rect">
            <a:avLst/>
          </a:prstGeom>
          <a:noFill/>
        </p:spPr>
        <p:txBody>
          <a:bodyPr wrap="square" rtlCol="0">
            <a:spAutoFit/>
          </a:bodyPr>
          <a:lstStyle/>
          <a:p>
            <a:r>
              <a:rPr lang="en-US" sz="1600" b="1" i="1" dirty="0"/>
              <a:t>How might we capitalize on opportunities to expand our impact with “upstream” initiatives that may emerge?</a:t>
            </a:r>
          </a:p>
        </p:txBody>
      </p:sp>
    </p:spTree>
    <p:extLst>
      <p:ext uri="{BB962C8B-B14F-4D97-AF65-F5344CB8AC3E}">
        <p14:creationId xmlns:p14="http://schemas.microsoft.com/office/powerpoint/2010/main" val="1730610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814E7-857D-4D3A-8F04-5945CE00B061}"/>
              </a:ext>
            </a:extLst>
          </p:cNvPr>
          <p:cNvSpPr>
            <a:spLocks noGrp="1"/>
          </p:cNvSpPr>
          <p:nvPr>
            <p:ph type="title"/>
          </p:nvPr>
        </p:nvSpPr>
        <p:spPr/>
        <p:txBody>
          <a:bodyPr/>
          <a:lstStyle/>
          <a:p>
            <a:r>
              <a:rPr lang="en-US" dirty="0"/>
              <a:t>Next Steps</a:t>
            </a:r>
          </a:p>
        </p:txBody>
      </p:sp>
      <p:graphicFrame>
        <p:nvGraphicFramePr>
          <p:cNvPr id="4" name="Content Placeholder 3">
            <a:extLst>
              <a:ext uri="{FF2B5EF4-FFF2-40B4-BE49-F238E27FC236}">
                <a16:creationId xmlns:a16="http://schemas.microsoft.com/office/drawing/2014/main" id="{0C475CEA-7763-4F53-A64E-52644E4199E5}"/>
              </a:ext>
            </a:extLst>
          </p:cNvPr>
          <p:cNvGraphicFramePr>
            <a:graphicFrameLocks noGrp="1"/>
          </p:cNvGraphicFramePr>
          <p:nvPr>
            <p:ph idx="1"/>
            <p:extLst>
              <p:ext uri="{D42A27DB-BD31-4B8C-83A1-F6EECF244321}">
                <p14:modId xmlns:p14="http://schemas.microsoft.com/office/powerpoint/2010/main" val="3673604526"/>
              </p:ext>
            </p:extLst>
          </p:nvPr>
        </p:nvGraphicFramePr>
        <p:xfrm>
          <a:off x="824752" y="561542"/>
          <a:ext cx="1106244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C03D4E8-F937-4B97-98DC-F106FB4FCD9D}"/>
              </a:ext>
            </a:extLst>
          </p:cNvPr>
          <p:cNvSpPr txBox="1"/>
          <p:nvPr/>
        </p:nvSpPr>
        <p:spPr>
          <a:xfrm>
            <a:off x="497541" y="3798770"/>
            <a:ext cx="3402107" cy="2308324"/>
          </a:xfrm>
          <a:prstGeom prst="rect">
            <a:avLst/>
          </a:prstGeom>
          <a:noFill/>
        </p:spPr>
        <p:txBody>
          <a:bodyPr wrap="square" rtlCol="0">
            <a:spAutoFit/>
          </a:bodyPr>
          <a:lstStyle/>
          <a:p>
            <a:pPr marL="285750" indent="-285750">
              <a:buFontTx/>
              <a:buChar char="-"/>
            </a:pPr>
            <a:r>
              <a:rPr lang="en-US" dirty="0"/>
              <a:t>CCT met and designed parameters for Participatory Budgeting</a:t>
            </a:r>
          </a:p>
          <a:p>
            <a:pPr marL="285750" indent="-285750">
              <a:buFontTx/>
              <a:buChar char="-"/>
            </a:pPr>
            <a:r>
              <a:rPr lang="en-US" b="1" dirty="0"/>
              <a:t>Today! </a:t>
            </a:r>
            <a:r>
              <a:rPr lang="en-US" dirty="0"/>
              <a:t>Participatory Budgeting</a:t>
            </a:r>
          </a:p>
          <a:p>
            <a:pPr marL="285750" indent="-285750">
              <a:buFontTx/>
              <a:buChar char="-"/>
            </a:pPr>
            <a:r>
              <a:rPr lang="en-US" dirty="0"/>
              <a:t>Spokane Collaborative decides how strategies will be funded</a:t>
            </a:r>
          </a:p>
          <a:p>
            <a:pPr marL="285750" indent="-285750">
              <a:buFontTx/>
              <a:buChar char="-"/>
            </a:pPr>
            <a:endParaRPr lang="en-US" dirty="0"/>
          </a:p>
          <a:p>
            <a:pPr marL="285750" indent="-285750">
              <a:buFontTx/>
              <a:buChar char="-"/>
            </a:pPr>
            <a:endParaRPr lang="en-US" dirty="0"/>
          </a:p>
        </p:txBody>
      </p:sp>
      <p:sp>
        <p:nvSpPr>
          <p:cNvPr id="6" name="TextBox 5">
            <a:extLst>
              <a:ext uri="{FF2B5EF4-FFF2-40B4-BE49-F238E27FC236}">
                <a16:creationId xmlns:a16="http://schemas.microsoft.com/office/drawing/2014/main" id="{0C4B4362-90C0-457D-8075-D369637F8BBA}"/>
              </a:ext>
            </a:extLst>
          </p:cNvPr>
          <p:cNvSpPr txBox="1"/>
          <p:nvPr/>
        </p:nvSpPr>
        <p:spPr>
          <a:xfrm>
            <a:off x="4388223" y="3798769"/>
            <a:ext cx="4110318" cy="1754326"/>
          </a:xfrm>
          <a:prstGeom prst="rect">
            <a:avLst/>
          </a:prstGeom>
          <a:noFill/>
        </p:spPr>
        <p:txBody>
          <a:bodyPr wrap="square" rtlCol="0">
            <a:spAutoFit/>
          </a:bodyPr>
          <a:lstStyle/>
          <a:p>
            <a:pPr marL="285750" indent="-285750">
              <a:buFontTx/>
              <a:buChar char="-"/>
            </a:pPr>
            <a:r>
              <a:rPr lang="en-US" dirty="0"/>
              <a:t>BHT staff collates funding allocations </a:t>
            </a:r>
          </a:p>
          <a:p>
            <a:pPr marL="285750" indent="-285750">
              <a:buFontTx/>
              <a:buChar char="-"/>
            </a:pPr>
            <a:r>
              <a:rPr lang="en-US" dirty="0"/>
              <a:t>BHT Board approves $</a:t>
            </a:r>
          </a:p>
          <a:p>
            <a:pPr marL="285750" indent="-285750">
              <a:buFontTx/>
              <a:buChar char="-"/>
            </a:pPr>
            <a:r>
              <a:rPr lang="en-US" dirty="0"/>
              <a:t>CCT finalizes budget and application/proposal process</a:t>
            </a:r>
          </a:p>
          <a:p>
            <a:pPr marL="285750" indent="-285750">
              <a:buFontTx/>
              <a:buChar char="-"/>
            </a:pPr>
            <a:r>
              <a:rPr lang="en-US" dirty="0"/>
              <a:t>Equity activities </a:t>
            </a:r>
            <a:r>
              <a:rPr lang="en-US" i="1" dirty="0"/>
              <a:t>actually</a:t>
            </a:r>
            <a:r>
              <a:rPr lang="en-US" dirty="0"/>
              <a:t> submitted</a:t>
            </a:r>
          </a:p>
          <a:p>
            <a:pPr marL="285750" indent="-285750">
              <a:buFontTx/>
              <a:buChar char="-"/>
            </a:pPr>
            <a:r>
              <a:rPr lang="en-US" dirty="0"/>
              <a:t>Dr. Goldberg in the house! Networking</a:t>
            </a:r>
          </a:p>
        </p:txBody>
      </p:sp>
      <p:sp>
        <p:nvSpPr>
          <p:cNvPr id="7" name="TextBox 6">
            <a:extLst>
              <a:ext uri="{FF2B5EF4-FFF2-40B4-BE49-F238E27FC236}">
                <a16:creationId xmlns:a16="http://schemas.microsoft.com/office/drawing/2014/main" id="{F52612AF-CDF2-4B1E-BFC3-571B14D4BEA0}"/>
              </a:ext>
            </a:extLst>
          </p:cNvPr>
          <p:cNvSpPr txBox="1"/>
          <p:nvPr/>
        </p:nvSpPr>
        <p:spPr>
          <a:xfrm>
            <a:off x="8265458" y="3722888"/>
            <a:ext cx="3402107" cy="1754326"/>
          </a:xfrm>
          <a:prstGeom prst="rect">
            <a:avLst/>
          </a:prstGeom>
          <a:noFill/>
        </p:spPr>
        <p:txBody>
          <a:bodyPr wrap="square" rtlCol="0">
            <a:spAutoFit/>
          </a:bodyPr>
          <a:lstStyle/>
          <a:p>
            <a:pPr marL="285750" indent="-285750">
              <a:buFontTx/>
              <a:buChar char="-"/>
            </a:pPr>
            <a:r>
              <a:rPr lang="en-US" dirty="0"/>
              <a:t>CCT/workgroup – reviews proposals; funding decisions</a:t>
            </a:r>
          </a:p>
          <a:p>
            <a:pPr marL="285750" indent="-285750">
              <a:buFontTx/>
              <a:buChar char="-"/>
            </a:pPr>
            <a:r>
              <a:rPr lang="en-US" dirty="0"/>
              <a:t>Final projects communicated to Spokane Collaborate </a:t>
            </a:r>
          </a:p>
          <a:p>
            <a:pPr marL="285750" indent="-285750">
              <a:buFontTx/>
              <a:buChar char="-"/>
            </a:pPr>
            <a:r>
              <a:rPr lang="en-US" dirty="0"/>
              <a:t>Celebrate and get ready for 2020!</a:t>
            </a:r>
          </a:p>
        </p:txBody>
      </p:sp>
    </p:spTree>
    <p:extLst>
      <p:ext uri="{BB962C8B-B14F-4D97-AF65-F5344CB8AC3E}">
        <p14:creationId xmlns:p14="http://schemas.microsoft.com/office/powerpoint/2010/main" val="2179916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8039E-6212-4ECB-983A-09CE9AE28622}"/>
              </a:ext>
            </a:extLst>
          </p:cNvPr>
          <p:cNvSpPr>
            <a:spLocks noGrp="1"/>
          </p:cNvSpPr>
          <p:nvPr>
            <p:ph type="title"/>
          </p:nvPr>
        </p:nvSpPr>
        <p:spPr/>
        <p:txBody>
          <a:bodyPr/>
          <a:lstStyle/>
          <a:p>
            <a:r>
              <a:rPr lang="en-US" dirty="0"/>
              <a:t>Reflections</a:t>
            </a:r>
          </a:p>
        </p:txBody>
      </p:sp>
      <p:pic>
        <p:nvPicPr>
          <p:cNvPr id="7170" name="Picture 2" descr="Image result for reflection">
            <a:extLst>
              <a:ext uri="{FF2B5EF4-FFF2-40B4-BE49-F238E27FC236}">
                <a16:creationId xmlns:a16="http://schemas.microsoft.com/office/drawing/2014/main" id="{82375804-7E5E-4780-8705-A7B139CD22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7122" y="2053760"/>
            <a:ext cx="6272474" cy="3058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660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7F65-93CC-C04F-A17A-9600CF97CC69}"/>
              </a:ext>
            </a:extLst>
          </p:cNvPr>
          <p:cNvSpPr>
            <a:spLocks noGrp="1"/>
          </p:cNvSpPr>
          <p:nvPr>
            <p:ph type="title"/>
          </p:nvPr>
        </p:nvSpPr>
        <p:spPr/>
        <p:txBody>
          <a:bodyPr/>
          <a:lstStyle/>
          <a:p>
            <a:r>
              <a:rPr lang="en-US" dirty="0"/>
              <a:t>Equity Assessment is Live!</a:t>
            </a:r>
          </a:p>
        </p:txBody>
      </p:sp>
      <p:sp>
        <p:nvSpPr>
          <p:cNvPr id="3" name="Content Placeholder 2">
            <a:extLst>
              <a:ext uri="{FF2B5EF4-FFF2-40B4-BE49-F238E27FC236}">
                <a16:creationId xmlns:a16="http://schemas.microsoft.com/office/drawing/2014/main" id="{4E48AF7C-7B3F-0644-A235-23B34FC4F15A}"/>
              </a:ext>
            </a:extLst>
          </p:cNvPr>
          <p:cNvSpPr>
            <a:spLocks noGrp="1"/>
          </p:cNvSpPr>
          <p:nvPr>
            <p:ph idx="1"/>
          </p:nvPr>
        </p:nvSpPr>
        <p:spPr/>
        <p:txBody>
          <a:bodyPr/>
          <a:lstStyle/>
          <a:p>
            <a:r>
              <a:rPr lang="en-US" dirty="0"/>
              <a:t>Earn dollars and help your organization along an equity journey by taking assessment and setting internal goal from results</a:t>
            </a:r>
          </a:p>
          <a:p>
            <a:r>
              <a:rPr lang="en-US" dirty="0"/>
              <a:t>Required for Contracted Partners, $15,000 incentive for non-contracted partners</a:t>
            </a:r>
          </a:p>
          <a:p>
            <a:r>
              <a:rPr lang="en-US" dirty="0"/>
              <a:t>All staff need to take!</a:t>
            </a:r>
          </a:p>
          <a:p>
            <a:r>
              <a:rPr lang="en-US" dirty="0"/>
              <a:t>Average completion time is 13 minutes </a:t>
            </a:r>
          </a:p>
          <a:p>
            <a:r>
              <a:rPr lang="en-US" u="sng" dirty="0" err="1"/>
              <a:t>Surveymonkey.com</a:t>
            </a:r>
            <a:r>
              <a:rPr lang="en-US" u="sng" dirty="0"/>
              <a:t>/r/BHTEQA</a:t>
            </a:r>
            <a:r>
              <a:rPr lang="en-US" dirty="0"/>
              <a:t>  </a:t>
            </a:r>
          </a:p>
        </p:txBody>
      </p:sp>
    </p:spTree>
    <p:extLst>
      <p:ext uri="{BB962C8B-B14F-4D97-AF65-F5344CB8AC3E}">
        <p14:creationId xmlns:p14="http://schemas.microsoft.com/office/powerpoint/2010/main" val="262546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C210-BBA3-4A39-82C4-A6431010EC2E}"/>
              </a:ext>
            </a:extLst>
          </p:cNvPr>
          <p:cNvSpPr>
            <a:spLocks noGrp="1"/>
          </p:cNvSpPr>
          <p:nvPr>
            <p:ph type="title"/>
          </p:nvPr>
        </p:nvSpPr>
        <p:spPr/>
        <p:txBody>
          <a:bodyPr/>
          <a:lstStyle/>
          <a:p>
            <a:r>
              <a:rPr lang="en-US" dirty="0"/>
              <a:t>Refresher – why are we doing this work?</a:t>
            </a:r>
          </a:p>
        </p:txBody>
      </p:sp>
      <p:sp>
        <p:nvSpPr>
          <p:cNvPr id="3" name="Content Placeholder 2">
            <a:extLst>
              <a:ext uri="{FF2B5EF4-FFF2-40B4-BE49-F238E27FC236}">
                <a16:creationId xmlns:a16="http://schemas.microsoft.com/office/drawing/2014/main" id="{F8370625-9234-4F75-8947-F3DEFA0E303C}"/>
              </a:ext>
            </a:extLst>
          </p:cNvPr>
          <p:cNvSpPr>
            <a:spLocks noGrp="1"/>
          </p:cNvSpPr>
          <p:nvPr>
            <p:ph idx="1"/>
          </p:nvPr>
        </p:nvSpPr>
        <p:spPr/>
        <p:txBody>
          <a:bodyPr/>
          <a:lstStyle/>
          <a:p>
            <a:r>
              <a:rPr lang="en-US" dirty="0"/>
              <a:t>Testing an innovative, collaborative process for collective impact</a:t>
            </a:r>
            <a:endParaRPr lang="en-US" b="1" dirty="0"/>
          </a:p>
          <a:p>
            <a:r>
              <a:rPr lang="en-US" dirty="0"/>
              <a:t>Focusing on equity</a:t>
            </a:r>
          </a:p>
          <a:p>
            <a:r>
              <a:rPr lang="en-US" dirty="0"/>
              <a:t>Accountability for results, cause trying hard is not good enough.</a:t>
            </a:r>
          </a:p>
          <a:p>
            <a:pPr lvl="1"/>
            <a:r>
              <a:rPr lang="en-US" dirty="0"/>
              <a:t>But, not easy. Not punitive!</a:t>
            </a:r>
          </a:p>
        </p:txBody>
      </p:sp>
    </p:spTree>
    <p:extLst>
      <p:ext uri="{BB962C8B-B14F-4D97-AF65-F5344CB8AC3E}">
        <p14:creationId xmlns:p14="http://schemas.microsoft.com/office/powerpoint/2010/main" val="378028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1693-2550-4DB4-8905-222DF4237542}"/>
              </a:ext>
            </a:extLst>
          </p:cNvPr>
          <p:cNvSpPr>
            <a:spLocks noGrp="1"/>
          </p:cNvSpPr>
          <p:nvPr>
            <p:ph type="title"/>
          </p:nvPr>
        </p:nvSpPr>
        <p:spPr>
          <a:xfrm>
            <a:off x="288438" y="3140692"/>
            <a:ext cx="2873228" cy="3641735"/>
          </a:xfrm>
        </p:spPr>
        <p:txBody>
          <a:bodyPr/>
          <a:lstStyle/>
          <a:p>
            <a:r>
              <a:rPr lang="en-US" dirty="0"/>
              <a:t>Where are we at?</a:t>
            </a:r>
            <a:br>
              <a:rPr lang="en-US" dirty="0"/>
            </a:br>
            <a:endParaRPr lang="en-US" sz="3600" dirty="0"/>
          </a:p>
        </p:txBody>
      </p:sp>
      <p:graphicFrame>
        <p:nvGraphicFramePr>
          <p:cNvPr id="7" name="Content Placeholder 6">
            <a:extLst>
              <a:ext uri="{FF2B5EF4-FFF2-40B4-BE49-F238E27FC236}">
                <a16:creationId xmlns:a16="http://schemas.microsoft.com/office/drawing/2014/main" id="{302EB476-C63E-4E94-86EE-FDBB9A965A50}"/>
              </a:ext>
            </a:extLst>
          </p:cNvPr>
          <p:cNvGraphicFramePr>
            <a:graphicFrameLocks noGrp="1"/>
          </p:cNvGraphicFramePr>
          <p:nvPr>
            <p:ph sz="half" idx="2"/>
            <p:extLst>
              <p:ext uri="{D42A27DB-BD31-4B8C-83A1-F6EECF244321}">
                <p14:modId xmlns:p14="http://schemas.microsoft.com/office/powerpoint/2010/main" val="1557573506"/>
              </p:ext>
            </p:extLst>
          </p:nvPr>
        </p:nvGraphicFramePr>
        <p:xfrm>
          <a:off x="-202845" y="-4915"/>
          <a:ext cx="8621485" cy="6362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EB6C972E-333D-4A13-9C87-2DF5A70B8200}"/>
              </a:ext>
            </a:extLst>
          </p:cNvPr>
          <p:cNvSpPr txBox="1"/>
          <p:nvPr/>
        </p:nvSpPr>
        <p:spPr>
          <a:xfrm>
            <a:off x="1788255" y="204762"/>
            <a:ext cx="3878099" cy="338554"/>
          </a:xfrm>
          <a:prstGeom prst="rect">
            <a:avLst/>
          </a:prstGeom>
          <a:noFill/>
        </p:spPr>
        <p:txBody>
          <a:bodyPr wrap="square" rtlCol="0">
            <a:spAutoFit/>
          </a:bodyPr>
          <a:lstStyle/>
          <a:p>
            <a:r>
              <a:rPr lang="en-US" sz="1600" dirty="0"/>
              <a:t>Review the 3 community results</a:t>
            </a:r>
          </a:p>
        </p:txBody>
      </p:sp>
      <p:sp>
        <p:nvSpPr>
          <p:cNvPr id="14" name="TextBox 13">
            <a:extLst>
              <a:ext uri="{FF2B5EF4-FFF2-40B4-BE49-F238E27FC236}">
                <a16:creationId xmlns:a16="http://schemas.microsoft.com/office/drawing/2014/main" id="{DB9BF00B-E7D1-4CD2-875D-7FE2E6219212}"/>
              </a:ext>
            </a:extLst>
          </p:cNvPr>
          <p:cNvSpPr txBox="1"/>
          <p:nvPr/>
        </p:nvSpPr>
        <p:spPr>
          <a:xfrm>
            <a:off x="5572270" y="3679230"/>
            <a:ext cx="3264985" cy="584775"/>
          </a:xfrm>
          <a:prstGeom prst="rect">
            <a:avLst/>
          </a:prstGeom>
          <a:noFill/>
        </p:spPr>
        <p:txBody>
          <a:bodyPr wrap="square" rtlCol="0">
            <a:spAutoFit/>
          </a:bodyPr>
          <a:lstStyle/>
          <a:p>
            <a:r>
              <a:rPr lang="en-US" sz="1600" dirty="0"/>
              <a:t>Who will do what? What’s needed? Who can help/partner?</a:t>
            </a:r>
          </a:p>
        </p:txBody>
      </p:sp>
      <p:sp>
        <p:nvSpPr>
          <p:cNvPr id="19" name="TextBox 18">
            <a:extLst>
              <a:ext uri="{FF2B5EF4-FFF2-40B4-BE49-F238E27FC236}">
                <a16:creationId xmlns:a16="http://schemas.microsoft.com/office/drawing/2014/main" id="{10F2CA63-9AF0-4244-B84D-8E50E36CDD29}"/>
              </a:ext>
            </a:extLst>
          </p:cNvPr>
          <p:cNvSpPr txBox="1"/>
          <p:nvPr/>
        </p:nvSpPr>
        <p:spPr>
          <a:xfrm>
            <a:off x="2415431" y="726863"/>
            <a:ext cx="5809371" cy="584775"/>
          </a:xfrm>
          <a:prstGeom prst="rect">
            <a:avLst/>
          </a:prstGeom>
          <a:noFill/>
        </p:spPr>
        <p:txBody>
          <a:bodyPr wrap="square" rtlCol="0">
            <a:spAutoFit/>
          </a:bodyPr>
          <a:lstStyle/>
          <a:p>
            <a:r>
              <a:rPr lang="en-US" sz="1600" dirty="0"/>
              <a:t>Define the changes needed and results desired more specifically with available data</a:t>
            </a:r>
          </a:p>
        </p:txBody>
      </p:sp>
      <p:sp>
        <p:nvSpPr>
          <p:cNvPr id="20" name="TextBox 19">
            <a:extLst>
              <a:ext uri="{FF2B5EF4-FFF2-40B4-BE49-F238E27FC236}">
                <a16:creationId xmlns:a16="http://schemas.microsoft.com/office/drawing/2014/main" id="{9EAB2899-136A-47F0-B97C-60D1F6A2E78E}"/>
              </a:ext>
            </a:extLst>
          </p:cNvPr>
          <p:cNvSpPr txBox="1"/>
          <p:nvPr/>
        </p:nvSpPr>
        <p:spPr>
          <a:xfrm>
            <a:off x="3984135" y="2218752"/>
            <a:ext cx="5534588" cy="584775"/>
          </a:xfrm>
          <a:prstGeom prst="rect">
            <a:avLst/>
          </a:prstGeom>
          <a:noFill/>
        </p:spPr>
        <p:txBody>
          <a:bodyPr wrap="square" rtlCol="0">
            <a:spAutoFit/>
          </a:bodyPr>
          <a:lstStyle/>
          <a:p>
            <a:r>
              <a:rPr lang="en-US" sz="1600" dirty="0"/>
              <a:t>From all possible strategies, prioritize strategies for this improvement cycle. </a:t>
            </a:r>
          </a:p>
        </p:txBody>
      </p:sp>
      <p:sp>
        <p:nvSpPr>
          <p:cNvPr id="21" name="TextBox 20">
            <a:extLst>
              <a:ext uri="{FF2B5EF4-FFF2-40B4-BE49-F238E27FC236}">
                <a16:creationId xmlns:a16="http://schemas.microsoft.com/office/drawing/2014/main" id="{280C04A7-112D-4377-A38D-655181E53C64}"/>
              </a:ext>
            </a:extLst>
          </p:cNvPr>
          <p:cNvSpPr txBox="1"/>
          <p:nvPr/>
        </p:nvSpPr>
        <p:spPr>
          <a:xfrm>
            <a:off x="4717603" y="2887344"/>
            <a:ext cx="6119743" cy="584775"/>
          </a:xfrm>
          <a:prstGeom prst="rect">
            <a:avLst/>
          </a:prstGeom>
          <a:noFill/>
        </p:spPr>
        <p:txBody>
          <a:bodyPr wrap="square" rtlCol="0">
            <a:spAutoFit/>
          </a:bodyPr>
          <a:lstStyle/>
          <a:p>
            <a:r>
              <a:rPr lang="en-US" sz="1600" dirty="0"/>
              <a:t>Develop ways to measure those strategies to monitor progress while </a:t>
            </a:r>
            <a:r>
              <a:rPr lang="en-US" sz="1600" b="1" i="1" dirty="0"/>
              <a:t>practicing </a:t>
            </a:r>
            <a:endParaRPr lang="en-US" sz="1600" dirty="0"/>
          </a:p>
        </p:txBody>
      </p:sp>
      <p:sp>
        <p:nvSpPr>
          <p:cNvPr id="11" name="TextBox 10">
            <a:extLst>
              <a:ext uri="{FF2B5EF4-FFF2-40B4-BE49-F238E27FC236}">
                <a16:creationId xmlns:a16="http://schemas.microsoft.com/office/drawing/2014/main" id="{CBB4BEA4-3641-4285-81A3-458717257B47}"/>
              </a:ext>
            </a:extLst>
          </p:cNvPr>
          <p:cNvSpPr txBox="1"/>
          <p:nvPr/>
        </p:nvSpPr>
        <p:spPr>
          <a:xfrm>
            <a:off x="3258289" y="1497097"/>
            <a:ext cx="7360516" cy="584775"/>
          </a:xfrm>
          <a:prstGeom prst="rect">
            <a:avLst/>
          </a:prstGeom>
          <a:noFill/>
        </p:spPr>
        <p:txBody>
          <a:bodyPr wrap="square" rtlCol="0">
            <a:spAutoFit/>
          </a:bodyPr>
          <a:lstStyle/>
          <a:p>
            <a:r>
              <a:rPr lang="en-US" sz="1600" dirty="0"/>
              <a:t>Are there subpopulations experiencing worse results than other? Which groups are experiencing the worse results? Where is the priority for action? </a:t>
            </a:r>
          </a:p>
        </p:txBody>
      </p:sp>
      <p:pic>
        <p:nvPicPr>
          <p:cNvPr id="12" name="Graphic 11" descr="Checkmark">
            <a:extLst>
              <a:ext uri="{FF2B5EF4-FFF2-40B4-BE49-F238E27FC236}">
                <a16:creationId xmlns:a16="http://schemas.microsoft.com/office/drawing/2014/main" id="{29D99480-6CD1-4DB3-A938-73CB0DFEB0F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58163" y="-177768"/>
            <a:ext cx="555384" cy="555384"/>
          </a:xfrm>
          <a:prstGeom prst="rect">
            <a:avLst/>
          </a:prstGeom>
        </p:spPr>
      </p:pic>
      <p:pic>
        <p:nvPicPr>
          <p:cNvPr id="15" name="Graphic 14" descr="Right pointing backhand index ">
            <a:extLst>
              <a:ext uri="{FF2B5EF4-FFF2-40B4-BE49-F238E27FC236}">
                <a16:creationId xmlns:a16="http://schemas.microsoft.com/office/drawing/2014/main" id="{EAB7DD86-05D2-42ED-9AA3-4AE6B21921A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38613" y="4299679"/>
            <a:ext cx="914400" cy="914400"/>
          </a:xfrm>
          <a:prstGeom prst="rect">
            <a:avLst/>
          </a:prstGeom>
        </p:spPr>
      </p:pic>
      <p:sp>
        <p:nvSpPr>
          <p:cNvPr id="22" name="TextBox 21">
            <a:extLst>
              <a:ext uri="{FF2B5EF4-FFF2-40B4-BE49-F238E27FC236}">
                <a16:creationId xmlns:a16="http://schemas.microsoft.com/office/drawing/2014/main" id="{5ED8F041-B640-44F7-88CC-7C471E4C9BB4}"/>
              </a:ext>
            </a:extLst>
          </p:cNvPr>
          <p:cNvSpPr txBox="1"/>
          <p:nvPr/>
        </p:nvSpPr>
        <p:spPr>
          <a:xfrm>
            <a:off x="6973090" y="4940568"/>
            <a:ext cx="4597779" cy="646331"/>
          </a:xfrm>
          <a:prstGeom prst="rect">
            <a:avLst/>
          </a:prstGeom>
          <a:noFill/>
        </p:spPr>
        <p:txBody>
          <a:bodyPr wrap="square" rtlCol="0">
            <a:spAutoFit/>
          </a:bodyPr>
          <a:lstStyle/>
          <a:p>
            <a:r>
              <a:rPr lang="en-US" dirty="0"/>
              <a:t>Project submitted and selected. Organizations commit (Oct - Nov)</a:t>
            </a:r>
          </a:p>
        </p:txBody>
      </p:sp>
      <p:pic>
        <p:nvPicPr>
          <p:cNvPr id="24" name="Graphic 23" descr="Checkmark">
            <a:extLst>
              <a:ext uri="{FF2B5EF4-FFF2-40B4-BE49-F238E27FC236}">
                <a16:creationId xmlns:a16="http://schemas.microsoft.com/office/drawing/2014/main" id="{B6CC4818-B5F5-4BE1-9375-D171E31D47E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43048" y="1936045"/>
            <a:ext cx="555384" cy="555384"/>
          </a:xfrm>
          <a:prstGeom prst="rect">
            <a:avLst/>
          </a:prstGeom>
        </p:spPr>
      </p:pic>
      <p:pic>
        <p:nvPicPr>
          <p:cNvPr id="25" name="Graphic 24" descr="Checkmark">
            <a:extLst>
              <a:ext uri="{FF2B5EF4-FFF2-40B4-BE49-F238E27FC236}">
                <a16:creationId xmlns:a16="http://schemas.microsoft.com/office/drawing/2014/main" id="{1DCC7A18-9629-4C93-896E-7428370DAD1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7739" y="398244"/>
            <a:ext cx="555384" cy="555384"/>
          </a:xfrm>
          <a:prstGeom prst="rect">
            <a:avLst/>
          </a:prstGeom>
        </p:spPr>
      </p:pic>
      <p:pic>
        <p:nvPicPr>
          <p:cNvPr id="26" name="Graphic 25" descr="Checkmark">
            <a:extLst>
              <a:ext uri="{FF2B5EF4-FFF2-40B4-BE49-F238E27FC236}">
                <a16:creationId xmlns:a16="http://schemas.microsoft.com/office/drawing/2014/main" id="{9CEF9A7A-F5BD-4323-B48D-4873BC4F977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12964" y="2639658"/>
            <a:ext cx="555384" cy="555384"/>
          </a:xfrm>
          <a:prstGeom prst="rect">
            <a:avLst/>
          </a:prstGeom>
        </p:spPr>
      </p:pic>
      <p:pic>
        <p:nvPicPr>
          <p:cNvPr id="27" name="Graphic 26" descr="Checkmark">
            <a:extLst>
              <a:ext uri="{FF2B5EF4-FFF2-40B4-BE49-F238E27FC236}">
                <a16:creationId xmlns:a16="http://schemas.microsoft.com/office/drawing/2014/main" id="{9AF18F75-5D96-4AD7-8AD5-AB0CDDCAC44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36218" y="3386843"/>
            <a:ext cx="555384" cy="555384"/>
          </a:xfrm>
          <a:prstGeom prst="rect">
            <a:avLst/>
          </a:prstGeom>
        </p:spPr>
      </p:pic>
      <p:pic>
        <p:nvPicPr>
          <p:cNvPr id="28" name="Graphic 27" descr="Checkmark">
            <a:extLst>
              <a:ext uri="{FF2B5EF4-FFF2-40B4-BE49-F238E27FC236}">
                <a16:creationId xmlns:a16="http://schemas.microsoft.com/office/drawing/2014/main" id="{82320368-C676-4F4C-9A6B-FE3AAA10564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83974" y="1210300"/>
            <a:ext cx="555384" cy="555384"/>
          </a:xfrm>
          <a:prstGeom prst="rect">
            <a:avLst/>
          </a:prstGeom>
        </p:spPr>
      </p:pic>
      <p:sp>
        <p:nvSpPr>
          <p:cNvPr id="3" name="TextBox 2">
            <a:extLst>
              <a:ext uri="{FF2B5EF4-FFF2-40B4-BE49-F238E27FC236}">
                <a16:creationId xmlns:a16="http://schemas.microsoft.com/office/drawing/2014/main" id="{DDA3F280-8119-40D9-8D33-1DE5A24D689B}"/>
              </a:ext>
            </a:extLst>
          </p:cNvPr>
          <p:cNvSpPr txBox="1"/>
          <p:nvPr/>
        </p:nvSpPr>
        <p:spPr>
          <a:xfrm>
            <a:off x="7611521" y="5772144"/>
            <a:ext cx="2773211" cy="369332"/>
          </a:xfrm>
          <a:prstGeom prst="rect">
            <a:avLst/>
          </a:prstGeom>
          <a:noFill/>
        </p:spPr>
        <p:txBody>
          <a:bodyPr wrap="square" rtlCol="0">
            <a:spAutoFit/>
          </a:bodyPr>
          <a:lstStyle/>
          <a:p>
            <a:r>
              <a:rPr lang="en-US" dirty="0"/>
              <a:t>2020</a:t>
            </a:r>
          </a:p>
        </p:txBody>
      </p:sp>
      <p:sp>
        <p:nvSpPr>
          <p:cNvPr id="23" name="TextBox 22">
            <a:extLst>
              <a:ext uri="{FF2B5EF4-FFF2-40B4-BE49-F238E27FC236}">
                <a16:creationId xmlns:a16="http://schemas.microsoft.com/office/drawing/2014/main" id="{25085C73-6D4D-484D-8E4E-1574A26C34DA}"/>
              </a:ext>
            </a:extLst>
          </p:cNvPr>
          <p:cNvSpPr txBox="1"/>
          <p:nvPr/>
        </p:nvSpPr>
        <p:spPr>
          <a:xfrm>
            <a:off x="6096000" y="4299679"/>
            <a:ext cx="3264985" cy="584775"/>
          </a:xfrm>
          <a:prstGeom prst="rect">
            <a:avLst/>
          </a:prstGeom>
          <a:noFill/>
        </p:spPr>
        <p:txBody>
          <a:bodyPr wrap="square" rtlCol="0">
            <a:spAutoFit/>
          </a:bodyPr>
          <a:lstStyle/>
          <a:p>
            <a:r>
              <a:rPr lang="en-US" sz="1600" dirty="0"/>
              <a:t>How much funds do we have? How much to each strategy?</a:t>
            </a:r>
          </a:p>
        </p:txBody>
      </p:sp>
    </p:spTree>
    <p:extLst>
      <p:ext uri="{BB962C8B-B14F-4D97-AF65-F5344CB8AC3E}">
        <p14:creationId xmlns:p14="http://schemas.microsoft.com/office/powerpoint/2010/main" val="251963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9BDE-591B-425C-B886-38953B39F89D}"/>
              </a:ext>
            </a:extLst>
          </p:cNvPr>
          <p:cNvSpPr>
            <a:spLocks noGrp="1"/>
          </p:cNvSpPr>
          <p:nvPr>
            <p:ph type="title"/>
          </p:nvPr>
        </p:nvSpPr>
        <p:spPr/>
        <p:txBody>
          <a:bodyPr/>
          <a:lstStyle/>
          <a:p>
            <a:r>
              <a:rPr lang="en-US" dirty="0"/>
              <a:t>Managing Expectations</a:t>
            </a:r>
          </a:p>
        </p:txBody>
      </p:sp>
      <p:sp>
        <p:nvSpPr>
          <p:cNvPr id="3" name="Content Placeholder 2">
            <a:extLst>
              <a:ext uri="{FF2B5EF4-FFF2-40B4-BE49-F238E27FC236}">
                <a16:creationId xmlns:a16="http://schemas.microsoft.com/office/drawing/2014/main" id="{B9704B0B-6232-498C-99DC-6D4A4C9F2B7F}"/>
              </a:ext>
            </a:extLst>
          </p:cNvPr>
          <p:cNvSpPr>
            <a:spLocks noGrp="1"/>
          </p:cNvSpPr>
          <p:nvPr>
            <p:ph idx="1"/>
          </p:nvPr>
        </p:nvSpPr>
        <p:spPr/>
        <p:txBody>
          <a:bodyPr/>
          <a:lstStyle/>
          <a:p>
            <a:pPr marL="514350" indent="-514350">
              <a:buFont typeface="+mj-lt"/>
              <a:buAutoNum type="arabicPeriod"/>
            </a:pPr>
            <a:r>
              <a:rPr lang="en-US" dirty="0"/>
              <a:t>Not perfectly linear</a:t>
            </a:r>
          </a:p>
          <a:p>
            <a:pPr marL="514350" indent="-514350">
              <a:buFont typeface="+mj-lt"/>
              <a:buAutoNum type="arabicPeriod"/>
            </a:pPr>
            <a:r>
              <a:rPr lang="en-US" dirty="0"/>
              <a:t>Everyone can contribute to ideas about “what works”</a:t>
            </a:r>
          </a:p>
          <a:p>
            <a:pPr lvl="1">
              <a:buFontTx/>
              <a:buChar char="-"/>
            </a:pPr>
            <a:r>
              <a:rPr lang="en-US" dirty="0"/>
              <a:t>Subject matter experts</a:t>
            </a:r>
          </a:p>
          <a:p>
            <a:pPr lvl="1">
              <a:buFontTx/>
              <a:buChar char="-"/>
            </a:pPr>
            <a:r>
              <a:rPr lang="en-US" dirty="0"/>
              <a:t>Outside-in perspective</a:t>
            </a:r>
          </a:p>
          <a:p>
            <a:pPr marL="514350" indent="-514350">
              <a:buFont typeface="+mj-lt"/>
              <a:buAutoNum type="arabicPeriod"/>
            </a:pPr>
            <a:r>
              <a:rPr lang="en-US" dirty="0"/>
              <a:t>Plan </a:t>
            </a:r>
            <a:r>
              <a:rPr lang="en-US" strike="sngStrike" dirty="0"/>
              <a:t>might</a:t>
            </a:r>
            <a:r>
              <a:rPr lang="en-US" dirty="0"/>
              <a:t> will evolve </a:t>
            </a:r>
          </a:p>
          <a:p>
            <a:pPr marL="514350" indent="-514350">
              <a:buFont typeface="+mj-lt"/>
              <a:buAutoNum type="arabicPeriod"/>
            </a:pPr>
            <a:r>
              <a:rPr lang="en-US" dirty="0"/>
              <a:t>Community mobilization work is just plain hard, and messy</a:t>
            </a:r>
          </a:p>
        </p:txBody>
      </p:sp>
    </p:spTree>
    <p:extLst>
      <p:ext uri="{BB962C8B-B14F-4D97-AF65-F5344CB8AC3E}">
        <p14:creationId xmlns:p14="http://schemas.microsoft.com/office/powerpoint/2010/main" val="343838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0A3C3-DB26-458E-AD25-9CD5723AEF60}"/>
              </a:ext>
            </a:extLst>
          </p:cNvPr>
          <p:cNvSpPr>
            <a:spLocks noGrp="1"/>
          </p:cNvSpPr>
          <p:nvPr>
            <p:ph type="title"/>
          </p:nvPr>
        </p:nvSpPr>
        <p:spPr>
          <a:xfrm>
            <a:off x="838200" y="365126"/>
            <a:ext cx="10515600" cy="627652"/>
          </a:xfrm>
        </p:spPr>
        <p:txBody>
          <a:bodyPr>
            <a:normAutofit fontScale="90000"/>
          </a:bodyPr>
          <a:lstStyle/>
          <a:p>
            <a:r>
              <a:rPr lang="en-US" dirty="0"/>
              <a:t>Spokane Collaborative Priorities</a:t>
            </a:r>
          </a:p>
        </p:txBody>
      </p:sp>
      <p:sp>
        <p:nvSpPr>
          <p:cNvPr id="5" name="Rectangle 1">
            <a:extLst>
              <a:ext uri="{FF2B5EF4-FFF2-40B4-BE49-F238E27FC236}">
                <a16:creationId xmlns:a16="http://schemas.microsoft.com/office/drawing/2014/main" id="{2AFC16F5-8628-48BD-9121-886FA10D20A4}"/>
              </a:ext>
            </a:extLst>
          </p:cNvPr>
          <p:cNvSpPr>
            <a:spLocks noChangeArrowheads="1"/>
          </p:cNvSpPr>
          <p:nvPr/>
        </p:nvSpPr>
        <p:spPr bwMode="auto">
          <a:xfrm>
            <a:off x="838201" y="2430452"/>
            <a:ext cx="10212976" cy="2564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514350" indent="-514350">
              <a:buFont typeface="+mj-lt"/>
              <a:buAutoNum type="arabicPeriod"/>
            </a:pPr>
            <a:r>
              <a:rPr lang="en-US" altLang="en-US" sz="3200" b="1" dirty="0">
                <a:latin typeface="+mn-lt"/>
                <a:ea typeface="Calibri" panose="020F0502020204030204" pitchFamily="34" charset="0"/>
                <a:cs typeface="Times New Roman" panose="02020603050405020304" pitchFamily="18" charset="0"/>
              </a:rPr>
              <a:t>Child Abuse and Neglect</a:t>
            </a:r>
          </a:p>
          <a:p>
            <a:pPr lvl="1"/>
            <a:endParaRPr lang="en-US" altLang="en-US" sz="3200" dirty="0">
              <a:solidFill>
                <a:schemeClr val="accent1"/>
              </a:solidFill>
              <a:latin typeface="+mn-lt"/>
              <a:ea typeface="Calibri" panose="020F0502020204030204" pitchFamily="34" charset="0"/>
              <a:cs typeface="Times New Roman" panose="02020603050405020304" pitchFamily="18" charset="0"/>
            </a:endParaRPr>
          </a:p>
          <a:p>
            <a:pPr marL="514350" indent="-514350">
              <a:buFont typeface="+mj-lt"/>
              <a:buAutoNum type="arabicPeriod"/>
            </a:pPr>
            <a:r>
              <a:rPr lang="en-US" altLang="en-US" sz="3200" b="1" dirty="0">
                <a:latin typeface="+mn-lt"/>
                <a:ea typeface="Calibri" panose="020F0502020204030204" pitchFamily="34" charset="0"/>
                <a:cs typeface="Times New Roman" panose="02020603050405020304" pitchFamily="18" charset="0"/>
              </a:rPr>
              <a:t>Behavioral Health</a:t>
            </a:r>
          </a:p>
          <a:p>
            <a:pPr lvl="1"/>
            <a:endParaRPr lang="en-US" altLang="en-US" sz="3200" dirty="0">
              <a:solidFill>
                <a:schemeClr val="accent1"/>
              </a:solidFill>
              <a:latin typeface="+mn-lt"/>
            </a:endParaRPr>
          </a:p>
          <a:p>
            <a:pPr marL="514350" indent="-514350">
              <a:buFont typeface="+mj-lt"/>
              <a:buAutoNum type="arabicPeriod"/>
            </a:pPr>
            <a:r>
              <a:rPr lang="en-US" altLang="en-US" sz="3200" b="1" dirty="0">
                <a:latin typeface="+mn-lt"/>
                <a:ea typeface="Calibri" panose="020F0502020204030204" pitchFamily="34" charset="0"/>
                <a:cs typeface="Times New Roman" panose="02020603050405020304" pitchFamily="18" charset="0"/>
              </a:rPr>
              <a:t>Affordable Housing</a:t>
            </a:r>
            <a:endParaRPr lang="en-US" altLang="en-US" sz="3200" dirty="0">
              <a:latin typeface="+mn-lt"/>
            </a:endParaRPr>
          </a:p>
        </p:txBody>
      </p:sp>
    </p:spTree>
    <p:extLst>
      <p:ext uri="{BB962C8B-B14F-4D97-AF65-F5344CB8AC3E}">
        <p14:creationId xmlns:p14="http://schemas.microsoft.com/office/powerpoint/2010/main" val="2180272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6DB92-C6D0-4927-A9E4-C95552902401}"/>
              </a:ext>
            </a:extLst>
          </p:cNvPr>
          <p:cNvSpPr>
            <a:spLocks noGrp="1"/>
          </p:cNvSpPr>
          <p:nvPr>
            <p:ph type="title"/>
          </p:nvPr>
        </p:nvSpPr>
        <p:spPr/>
        <p:txBody>
          <a:bodyPr/>
          <a:lstStyle/>
          <a:p>
            <a:r>
              <a:rPr lang="en-US" dirty="0"/>
              <a:t>Speed Dating Exercise Stats </a:t>
            </a:r>
          </a:p>
        </p:txBody>
      </p:sp>
      <p:sp>
        <p:nvSpPr>
          <p:cNvPr id="3" name="Content Placeholder 2">
            <a:extLst>
              <a:ext uri="{FF2B5EF4-FFF2-40B4-BE49-F238E27FC236}">
                <a16:creationId xmlns:a16="http://schemas.microsoft.com/office/drawing/2014/main" id="{2A378DAB-0138-4F7B-B522-3DB0F389C402}"/>
              </a:ext>
            </a:extLst>
          </p:cNvPr>
          <p:cNvSpPr>
            <a:spLocks noGrp="1"/>
          </p:cNvSpPr>
          <p:nvPr>
            <p:ph idx="1"/>
          </p:nvPr>
        </p:nvSpPr>
        <p:spPr>
          <a:xfrm>
            <a:off x="838200" y="1825624"/>
            <a:ext cx="10707624" cy="4073731"/>
          </a:xfrm>
        </p:spPr>
        <p:txBody>
          <a:bodyPr>
            <a:normAutofit/>
          </a:bodyPr>
          <a:lstStyle/>
          <a:p>
            <a:r>
              <a:rPr lang="en-US" sz="2800" dirty="0"/>
              <a:t>45 </a:t>
            </a:r>
            <a:r>
              <a:rPr lang="en-US" dirty="0"/>
              <a:t>speed dating cards submitted </a:t>
            </a:r>
          </a:p>
          <a:p>
            <a:r>
              <a:rPr lang="en-US" dirty="0"/>
              <a:t>48 ‘matches’ identified </a:t>
            </a:r>
          </a:p>
          <a:p>
            <a:r>
              <a:rPr lang="en-US" sz="2800" dirty="0"/>
              <a:t>59 activities proposed by 39 different organizations/ programs </a:t>
            </a:r>
          </a:p>
          <a:p>
            <a:r>
              <a:rPr lang="en-US" dirty="0"/>
              <a:t>94 resources offered </a:t>
            </a:r>
          </a:p>
          <a:p>
            <a:r>
              <a:rPr lang="en-US" sz="2800" dirty="0"/>
              <a:t>40 needs identified </a:t>
            </a:r>
          </a:p>
          <a:p>
            <a:pPr lvl="1"/>
            <a:endParaRPr lang="en-US" dirty="0"/>
          </a:p>
        </p:txBody>
      </p:sp>
    </p:spTree>
    <p:extLst>
      <p:ext uri="{BB962C8B-B14F-4D97-AF65-F5344CB8AC3E}">
        <p14:creationId xmlns:p14="http://schemas.microsoft.com/office/powerpoint/2010/main" val="86540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BFF2-1A44-4A5B-A593-68B2D2DD8DDC}"/>
              </a:ext>
            </a:extLst>
          </p:cNvPr>
          <p:cNvSpPr>
            <a:spLocks noGrp="1"/>
          </p:cNvSpPr>
          <p:nvPr>
            <p:ph type="title"/>
          </p:nvPr>
        </p:nvSpPr>
        <p:spPr/>
        <p:txBody>
          <a:bodyPr/>
          <a:lstStyle/>
          <a:p>
            <a:r>
              <a:rPr lang="en-US" dirty="0"/>
              <a:t>Speed Dating Cards </a:t>
            </a:r>
          </a:p>
        </p:txBody>
      </p:sp>
      <p:pic>
        <p:nvPicPr>
          <p:cNvPr id="14" name="Content Placeholder 13">
            <a:extLst>
              <a:ext uri="{FF2B5EF4-FFF2-40B4-BE49-F238E27FC236}">
                <a16:creationId xmlns:a16="http://schemas.microsoft.com/office/drawing/2014/main" id="{11D65291-5897-40F0-8CDB-84624315B6E7}"/>
              </a:ext>
            </a:extLst>
          </p:cNvPr>
          <p:cNvPicPr>
            <a:picLocks noGrp="1" noChangeAspect="1"/>
          </p:cNvPicPr>
          <p:nvPr>
            <p:ph idx="1"/>
          </p:nvPr>
        </p:nvPicPr>
        <p:blipFill>
          <a:blip r:embed="rId2"/>
          <a:stretch>
            <a:fillRect/>
          </a:stretch>
        </p:blipFill>
        <p:spPr>
          <a:xfrm>
            <a:off x="838200" y="1586227"/>
            <a:ext cx="10248900" cy="4360951"/>
          </a:xfrm>
          <a:prstGeom prst="rect">
            <a:avLst/>
          </a:prstGeom>
        </p:spPr>
      </p:pic>
    </p:spTree>
    <p:extLst>
      <p:ext uri="{BB962C8B-B14F-4D97-AF65-F5344CB8AC3E}">
        <p14:creationId xmlns:p14="http://schemas.microsoft.com/office/powerpoint/2010/main" val="344756492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ounty Health Insights">
      <a:dk1>
        <a:srgbClr val="444444"/>
      </a:dk1>
      <a:lt1>
        <a:srgbClr val="FFFFFF"/>
      </a:lt1>
      <a:dk2>
        <a:srgbClr val="2A7093"/>
      </a:dk2>
      <a:lt2>
        <a:srgbClr val="E2E2E2"/>
      </a:lt2>
      <a:accent1>
        <a:srgbClr val="8B9928"/>
      </a:accent1>
      <a:accent2>
        <a:srgbClr val="55C5D8"/>
      </a:accent2>
      <a:accent3>
        <a:srgbClr val="FF8426"/>
      </a:accent3>
      <a:accent4>
        <a:srgbClr val="8B9928"/>
      </a:accent4>
      <a:accent5>
        <a:srgbClr val="55C5D8"/>
      </a:accent5>
      <a:accent6>
        <a:srgbClr val="2A7093"/>
      </a:accent6>
      <a:hlink>
        <a:srgbClr val="B3C101"/>
      </a:hlink>
      <a:folHlink>
        <a:srgbClr val="596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2752747886834AA76FE8D87BBEE1C1" ma:contentTypeVersion="2" ma:contentTypeDescription="Create a new document." ma:contentTypeScope="" ma:versionID="0318ceecf48ee56d802a93fe55add14f">
  <xsd:schema xmlns:xsd="http://www.w3.org/2001/XMLSchema" xmlns:xs="http://www.w3.org/2001/XMLSchema" xmlns:p="http://schemas.microsoft.com/office/2006/metadata/properties" xmlns:ns2="0015e56a-03c4-48d9-b98f-4d9757cd2a6f" targetNamespace="http://schemas.microsoft.com/office/2006/metadata/properties" ma:root="true" ma:fieldsID="bbe3308c13e8f12918e04f35e1da9a29" ns2:_="">
    <xsd:import namespace="0015e56a-03c4-48d9-b98f-4d9757cd2a6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15e56a-03c4-48d9-b98f-4d9757cd2a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3ABFDE-4586-4ECB-AA6B-0D4609662B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15e56a-03c4-48d9-b98f-4d9757cd2a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201444-76E7-4C1B-9296-CE38EF35B4D4}">
  <ds:schemaRefs>
    <ds:schemaRef ds:uri="http://schemas.microsoft.com/sharepoint/v3/contenttype/forms"/>
  </ds:schemaRefs>
</ds:datastoreItem>
</file>

<file path=customXml/itemProps3.xml><?xml version="1.0" encoding="utf-8"?>
<ds:datastoreItem xmlns:ds="http://schemas.openxmlformats.org/officeDocument/2006/customXml" ds:itemID="{7C7FE74A-17D0-4FBF-8D0D-AD56115DFBD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015e56a-03c4-48d9-b98f-4d9757cd2a6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4833</TotalTime>
  <Words>1460</Words>
  <Application>Microsoft Macintosh PowerPoint</Application>
  <PresentationFormat>Widescreen</PresentationFormat>
  <Paragraphs>207</Paragraphs>
  <Slides>23</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Calibri Light</vt:lpstr>
      <vt:lpstr>CastleT</vt:lpstr>
      <vt:lpstr>Custom Design</vt:lpstr>
      <vt:lpstr>Office Theme</vt:lpstr>
      <vt:lpstr>Spokane Collaborative</vt:lpstr>
      <vt:lpstr>Updates from BHT</vt:lpstr>
      <vt:lpstr>Equity Assessment is Live!</vt:lpstr>
      <vt:lpstr>Refresher – why are we doing this work?</vt:lpstr>
      <vt:lpstr>Where are we at? </vt:lpstr>
      <vt:lpstr>Managing Expectations</vt:lpstr>
      <vt:lpstr>Spokane Collaborative Priorities</vt:lpstr>
      <vt:lpstr>Speed Dating Exercise Stats </vt:lpstr>
      <vt:lpstr>Speed Dating Cards </vt:lpstr>
      <vt:lpstr>Speed Dating Cards </vt:lpstr>
      <vt:lpstr>Speed Dating Cards </vt:lpstr>
      <vt:lpstr>Speed Dating Cards </vt:lpstr>
      <vt:lpstr>Speed Dating Cards Use </vt:lpstr>
      <vt:lpstr>Introduction to Participatory Budgeting</vt:lpstr>
      <vt:lpstr>Participatory Budgeting Principles</vt:lpstr>
      <vt:lpstr>Group Breakout Session:  Instructions</vt:lpstr>
      <vt:lpstr>Today’s Work</vt:lpstr>
      <vt:lpstr>Group Breakout Session </vt:lpstr>
      <vt:lpstr>Group Breakout Session  </vt:lpstr>
      <vt:lpstr>10 Strategies LEFT from initial planning</vt:lpstr>
      <vt:lpstr>Bonus Strategy</vt:lpstr>
      <vt:lpstr>Next Steps</vt:lpstr>
      <vt:lpstr>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County Health Insights</dc:title>
  <dc:creator>Amy Jennings</dc:creator>
  <cp:lastModifiedBy>Sarah Bollig Dorn</cp:lastModifiedBy>
  <cp:revision>118</cp:revision>
  <cp:lastPrinted>2019-03-27T23:43:01Z</cp:lastPrinted>
  <dcterms:created xsi:type="dcterms:W3CDTF">2018-06-28T22:21:37Z</dcterms:created>
  <dcterms:modified xsi:type="dcterms:W3CDTF">2019-09-19T17:10:10Z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0x010100442752747886834AA76FE8D87BBEE1C1</vt:lpwstr>
  </property>
</Properties>
</file>